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78" r:id="rId2"/>
    <p:sldId id="274" r:id="rId3"/>
    <p:sldId id="258" r:id="rId4"/>
    <p:sldId id="259" r:id="rId5"/>
    <p:sldId id="263" r:id="rId6"/>
    <p:sldId id="264" r:id="rId7"/>
    <p:sldId id="269" r:id="rId8"/>
    <p:sldId id="266" r:id="rId9"/>
    <p:sldId id="267" r:id="rId10"/>
    <p:sldId id="265" r:id="rId11"/>
    <p:sldId id="257" r:id="rId12"/>
    <p:sldId id="275" r:id="rId13"/>
    <p:sldId id="272" r:id="rId14"/>
    <p:sldId id="276" r:id="rId15"/>
    <p:sldId id="271" r:id="rId16"/>
    <p:sldId id="260" r:id="rId17"/>
    <p:sldId id="262" r:id="rId18"/>
    <p:sldId id="268" r:id="rId19"/>
    <p:sldId id="261" r:id="rId20"/>
    <p:sldId id="277" r:id="rId21"/>
    <p:sldId id="279"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AF6A3-6CFE-4D46-90AF-FE568F5B9F8F}" v="19" dt="2024-06-28T14:44:46.409"/>
    <p1510:client id="{D3360561-37F3-4130-A6F7-9A2C5FBA8FBD}" v="14" dt="2024-06-28T14:42:02.907"/>
    <p1510:client id="{DD1F7E27-1DF0-459A-843E-28034662B476}" v="326" dt="2024-06-28T14:38:16.467"/>
    <p1510:client id="{F2B7DE6D-39CC-4CC4-AC4E-A45EE2EFC12E}" v="34" dt="2024-06-28T20:32:13.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99" autoAdjust="0"/>
    <p:restoredTop sz="94660"/>
  </p:normalViewPr>
  <p:slideViewPr>
    <p:cSldViewPr snapToGrid="0">
      <p:cViewPr varScale="1">
        <p:scale>
          <a:sx n="109" d="100"/>
          <a:sy n="109" d="100"/>
        </p:scale>
        <p:origin x="18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num Joseph Luper" clId="Web-{2F049028-6398-4A6C-BDAC-528B482E9FCC}"/>
    <pc:docChg chg="addSld delSld modSld">
      <pc:chgData name="Tsenum Joseph Luper" userId="" providerId="" clId="Web-{2F049028-6398-4A6C-BDAC-528B482E9FCC}" dt="2023-08-19T07:21:09.849" v="291" actId="1076"/>
      <pc:docMkLst>
        <pc:docMk/>
      </pc:docMkLst>
      <pc:sldChg chg="modSp">
        <pc:chgData name="Tsenum Joseph Luper" userId="" providerId="" clId="Web-{2F049028-6398-4A6C-BDAC-528B482E9FCC}" dt="2023-08-19T06:44:03.103" v="164" actId="20577"/>
        <pc:sldMkLst>
          <pc:docMk/>
          <pc:sldMk cId="1718574931" sldId="261"/>
        </pc:sldMkLst>
        <pc:spChg chg="mod">
          <ac:chgData name="Tsenum Joseph Luper" userId="" providerId="" clId="Web-{2F049028-6398-4A6C-BDAC-528B482E9FCC}" dt="2023-08-19T06:44:03.103" v="164" actId="20577"/>
          <ac:spMkLst>
            <pc:docMk/>
            <pc:sldMk cId="1718574931" sldId="261"/>
            <ac:spMk id="3" creationId="{02F216B0-F120-65DD-484A-9B694F480866}"/>
          </ac:spMkLst>
        </pc:spChg>
      </pc:sldChg>
      <pc:sldChg chg="modSp">
        <pc:chgData name="Tsenum Joseph Luper" userId="" providerId="" clId="Web-{2F049028-6398-4A6C-BDAC-528B482E9FCC}" dt="2023-08-19T07:04:18.730" v="271" actId="20577"/>
        <pc:sldMkLst>
          <pc:docMk/>
          <pc:sldMk cId="1393422080" sldId="263"/>
        </pc:sldMkLst>
        <pc:spChg chg="mod">
          <ac:chgData name="Tsenum Joseph Luper" userId="" providerId="" clId="Web-{2F049028-6398-4A6C-BDAC-528B482E9FCC}" dt="2023-08-19T07:04:18.730" v="271" actId="20577"/>
          <ac:spMkLst>
            <pc:docMk/>
            <pc:sldMk cId="1393422080" sldId="263"/>
            <ac:spMk id="3" creationId="{C62B83C9-C7B0-D65C-D843-B761C8B261B1}"/>
          </ac:spMkLst>
        </pc:spChg>
      </pc:sldChg>
      <pc:sldChg chg="delSp modSp">
        <pc:chgData name="Tsenum Joseph Luper" userId="" providerId="" clId="Web-{2F049028-6398-4A6C-BDAC-528B482E9FCC}" dt="2023-08-19T07:20:33.457" v="282"/>
        <pc:sldMkLst>
          <pc:docMk/>
          <pc:sldMk cId="507415475" sldId="268"/>
        </pc:sldMkLst>
        <pc:spChg chg="mod">
          <ac:chgData name="Tsenum Joseph Luper" userId="" providerId="" clId="Web-{2F049028-6398-4A6C-BDAC-528B482E9FCC}" dt="2023-08-19T07:05:56.093" v="280" actId="20577"/>
          <ac:spMkLst>
            <pc:docMk/>
            <pc:sldMk cId="507415475" sldId="268"/>
            <ac:spMk id="2" creationId="{8A155ACD-F93A-B121-05B0-2CD81E91CA06}"/>
          </ac:spMkLst>
        </pc:spChg>
        <pc:picChg chg="del mod">
          <ac:chgData name="Tsenum Joseph Luper" userId="" providerId="" clId="Web-{2F049028-6398-4A6C-BDAC-528B482E9FCC}" dt="2023-08-19T07:20:33.457" v="282"/>
          <ac:picMkLst>
            <pc:docMk/>
            <pc:sldMk cId="507415475" sldId="268"/>
            <ac:picMk id="4" creationId="{915918FE-CC51-E2BC-933B-9E8EC0997CF4}"/>
          </ac:picMkLst>
        </pc:picChg>
      </pc:sldChg>
      <pc:sldChg chg="addSp delSp modSp">
        <pc:chgData name="Tsenum Joseph Luper" userId="" providerId="" clId="Web-{2F049028-6398-4A6C-BDAC-528B482E9FCC}" dt="2023-08-19T06:36:38.963" v="129" actId="14100"/>
        <pc:sldMkLst>
          <pc:docMk/>
          <pc:sldMk cId="1154244749" sldId="270"/>
        </pc:sldMkLst>
        <pc:picChg chg="mod">
          <ac:chgData name="Tsenum Joseph Luper" userId="" providerId="" clId="Web-{2F049028-6398-4A6C-BDAC-528B482E9FCC}" dt="2023-08-19T06:24:46.422" v="28" actId="1076"/>
          <ac:picMkLst>
            <pc:docMk/>
            <pc:sldMk cId="1154244749" sldId="270"/>
            <ac:picMk id="2" creationId="{A08CCCB1-65D8-051B-9C05-385972C5FEF4}"/>
          </ac:picMkLst>
        </pc:picChg>
        <pc:picChg chg="add mod">
          <ac:chgData name="Tsenum Joseph Luper" userId="" providerId="" clId="Web-{2F049028-6398-4A6C-BDAC-528B482E9FCC}" dt="2023-08-19T06:26:20.003" v="43" actId="14100"/>
          <ac:picMkLst>
            <pc:docMk/>
            <pc:sldMk cId="1154244749" sldId="270"/>
            <ac:picMk id="3" creationId="{3822A038-A42B-A5B2-369E-E990F300C531}"/>
          </ac:picMkLst>
        </pc:picChg>
        <pc:picChg chg="add mod">
          <ac:chgData name="Tsenum Joseph Luper" userId="" providerId="" clId="Web-{2F049028-6398-4A6C-BDAC-528B482E9FCC}" dt="2023-08-19T06:26:30.988" v="46" actId="14100"/>
          <ac:picMkLst>
            <pc:docMk/>
            <pc:sldMk cId="1154244749" sldId="270"/>
            <ac:picMk id="4" creationId="{7DEFC09D-7FC6-2B4B-05F9-E8692633753C}"/>
          </ac:picMkLst>
        </pc:picChg>
        <pc:picChg chg="add mod">
          <ac:chgData name="Tsenum Joseph Luper" userId="" providerId="" clId="Web-{2F049028-6398-4A6C-BDAC-528B482E9FCC}" dt="2023-08-19T06:26:43.270" v="49" actId="14100"/>
          <ac:picMkLst>
            <pc:docMk/>
            <pc:sldMk cId="1154244749" sldId="270"/>
            <ac:picMk id="5" creationId="{99E45C54-FD0A-2FD1-2436-E0BC1DEFAA1A}"/>
          </ac:picMkLst>
        </pc:picChg>
        <pc:picChg chg="add mod">
          <ac:chgData name="Tsenum Joseph Luper" userId="" providerId="" clId="Web-{2F049028-6398-4A6C-BDAC-528B482E9FCC}" dt="2023-08-19T06:27:19.271" v="54" actId="14100"/>
          <ac:picMkLst>
            <pc:docMk/>
            <pc:sldMk cId="1154244749" sldId="270"/>
            <ac:picMk id="6" creationId="{C4B6A6D9-BB6C-BBD8-12D4-939C8499A46B}"/>
          </ac:picMkLst>
        </pc:picChg>
        <pc:picChg chg="add mod">
          <ac:chgData name="Tsenum Joseph Luper" userId="" providerId="" clId="Web-{2F049028-6398-4A6C-BDAC-528B482E9FCC}" dt="2023-08-19T06:27:59.163" v="59" actId="14100"/>
          <ac:picMkLst>
            <pc:docMk/>
            <pc:sldMk cId="1154244749" sldId="270"/>
            <ac:picMk id="7" creationId="{907941CD-AFBA-21E2-6B9D-111C13FFF54E}"/>
          </ac:picMkLst>
        </pc:picChg>
        <pc:picChg chg="add mod">
          <ac:chgData name="Tsenum Joseph Luper" userId="" providerId="" clId="Web-{2F049028-6398-4A6C-BDAC-528B482E9FCC}" dt="2023-08-19T06:29:07.056" v="68" actId="14100"/>
          <ac:picMkLst>
            <pc:docMk/>
            <pc:sldMk cId="1154244749" sldId="270"/>
            <ac:picMk id="8" creationId="{21D78AF8-B4BA-C035-CEA7-D6E646FDA2A5}"/>
          </ac:picMkLst>
        </pc:picChg>
        <pc:picChg chg="mod">
          <ac:chgData name="Tsenum Joseph Luper" userId="" providerId="" clId="Web-{2F049028-6398-4A6C-BDAC-528B482E9FCC}" dt="2023-08-19T06:29:15.213" v="69" actId="1076"/>
          <ac:picMkLst>
            <pc:docMk/>
            <pc:sldMk cId="1154244749" sldId="270"/>
            <ac:picMk id="11" creationId="{9B07D15A-9565-EC80-89F0-1A9DF2B041D6}"/>
          </ac:picMkLst>
        </pc:picChg>
        <pc:picChg chg="mod">
          <ac:chgData name="Tsenum Joseph Luper" userId="" providerId="" clId="Web-{2F049028-6398-4A6C-BDAC-528B482E9FCC}" dt="2023-08-19T06:28:18.054" v="61" actId="14100"/>
          <ac:picMkLst>
            <pc:docMk/>
            <pc:sldMk cId="1154244749" sldId="270"/>
            <ac:picMk id="12" creationId="{64B4804B-8B9E-4439-31AC-4E90E4A14349}"/>
          </ac:picMkLst>
        </pc:picChg>
        <pc:picChg chg="mod">
          <ac:chgData name="Tsenum Joseph Luper" userId="" providerId="" clId="Web-{2F049028-6398-4A6C-BDAC-528B482E9FCC}" dt="2023-08-19T06:24:18.671" v="24" actId="14100"/>
          <ac:picMkLst>
            <pc:docMk/>
            <pc:sldMk cId="1154244749" sldId="270"/>
            <ac:picMk id="16" creationId="{35CE0719-9DA0-9488-DED7-E8EEE5521468}"/>
          </ac:picMkLst>
        </pc:picChg>
        <pc:picChg chg="mod">
          <ac:chgData name="Tsenum Joseph Luper" userId="" providerId="" clId="Web-{2F049028-6398-4A6C-BDAC-528B482E9FCC}" dt="2023-08-19T06:24:35.062" v="25" actId="1076"/>
          <ac:picMkLst>
            <pc:docMk/>
            <pc:sldMk cId="1154244749" sldId="270"/>
            <ac:picMk id="17" creationId="{0B224816-E0F3-72DE-6552-F176297DA29C}"/>
          </ac:picMkLst>
        </pc:picChg>
        <pc:picChg chg="mod">
          <ac:chgData name="Tsenum Joseph Luper" userId="" providerId="" clId="Web-{2F049028-6398-4A6C-BDAC-528B482E9FCC}" dt="2023-08-19T06:24:39.015" v="26" actId="1076"/>
          <ac:picMkLst>
            <pc:docMk/>
            <pc:sldMk cId="1154244749" sldId="270"/>
            <ac:picMk id="18" creationId="{85A69CEB-207D-D909-8D2C-D0180AED1168}"/>
          </ac:picMkLst>
        </pc:picChg>
        <pc:picChg chg="del">
          <ac:chgData name="Tsenum Joseph Luper" userId="" providerId="" clId="Web-{2F049028-6398-4A6C-BDAC-528B482E9FCC}" dt="2023-08-19T06:22:14.869" v="1"/>
          <ac:picMkLst>
            <pc:docMk/>
            <pc:sldMk cId="1154244749" sldId="270"/>
            <ac:picMk id="19" creationId="{0AA6C73B-4A13-E8CD-0E39-DE71B0132B6E}"/>
          </ac:picMkLst>
        </pc:picChg>
        <pc:cxnChg chg="add mod">
          <ac:chgData name="Tsenum Joseph Luper" userId="" providerId="" clId="Web-{2F049028-6398-4A6C-BDAC-528B482E9FCC}" dt="2023-08-19T06:31:49.546" v="83" actId="1076"/>
          <ac:cxnSpMkLst>
            <pc:docMk/>
            <pc:sldMk cId="1154244749" sldId="270"/>
            <ac:cxnSpMk id="9" creationId="{51306DC2-8A4D-9ABD-0836-E15E59675D3C}"/>
          </ac:cxnSpMkLst>
        </pc:cxnChg>
        <pc:cxnChg chg="add del mod">
          <ac:chgData name="Tsenum Joseph Luper" userId="" providerId="" clId="Web-{2F049028-6398-4A6C-BDAC-528B482E9FCC}" dt="2023-08-19T06:30:29.997" v="75"/>
          <ac:cxnSpMkLst>
            <pc:docMk/>
            <pc:sldMk cId="1154244749" sldId="270"/>
            <ac:cxnSpMk id="10" creationId="{13A6BFDA-A0C5-332B-AF4F-B73BCE266523}"/>
          </ac:cxnSpMkLst>
        </pc:cxnChg>
        <pc:cxnChg chg="add mod">
          <ac:chgData name="Tsenum Joseph Luper" userId="" providerId="" clId="Web-{2F049028-6398-4A6C-BDAC-528B482E9FCC}" dt="2023-08-19T06:36:13.024" v="126" actId="14100"/>
          <ac:cxnSpMkLst>
            <pc:docMk/>
            <pc:sldMk cId="1154244749" sldId="270"/>
            <ac:cxnSpMk id="20" creationId="{0B0752FA-FFC3-675C-39D7-BB79DD8811FD}"/>
          </ac:cxnSpMkLst>
        </pc:cxnChg>
        <pc:cxnChg chg="add mod">
          <ac:chgData name="Tsenum Joseph Luper" userId="" providerId="" clId="Web-{2F049028-6398-4A6C-BDAC-528B482E9FCC}" dt="2023-08-19T06:36:19.540" v="127" actId="14100"/>
          <ac:cxnSpMkLst>
            <pc:docMk/>
            <pc:sldMk cId="1154244749" sldId="270"/>
            <ac:cxnSpMk id="21" creationId="{282AD6BD-72C1-60A5-B4DE-2EB9A69B3CDF}"/>
          </ac:cxnSpMkLst>
        </pc:cxnChg>
        <pc:cxnChg chg="add mod">
          <ac:chgData name="Tsenum Joseph Luper" userId="" providerId="" clId="Web-{2F049028-6398-4A6C-BDAC-528B482E9FCC}" dt="2023-08-19T06:32:36.407" v="92" actId="14100"/>
          <ac:cxnSpMkLst>
            <pc:docMk/>
            <pc:sldMk cId="1154244749" sldId="270"/>
            <ac:cxnSpMk id="22" creationId="{180791D6-9FA2-3130-6B4E-DD77E9424E81}"/>
          </ac:cxnSpMkLst>
        </pc:cxnChg>
        <pc:cxnChg chg="add mod">
          <ac:chgData name="Tsenum Joseph Luper" userId="" providerId="" clId="Web-{2F049028-6398-4A6C-BDAC-528B482E9FCC}" dt="2023-08-19T06:36:38.963" v="129" actId="14100"/>
          <ac:cxnSpMkLst>
            <pc:docMk/>
            <pc:sldMk cId="1154244749" sldId="270"/>
            <ac:cxnSpMk id="23" creationId="{34F4360A-F7AC-D3B7-55FD-EBAC91866D4A}"/>
          </ac:cxnSpMkLst>
        </pc:cxnChg>
        <pc:cxnChg chg="add mod">
          <ac:chgData name="Tsenum Joseph Luper" userId="" providerId="" clId="Web-{2F049028-6398-4A6C-BDAC-528B482E9FCC}" dt="2023-08-19T06:33:12.502" v="98" actId="14100"/>
          <ac:cxnSpMkLst>
            <pc:docMk/>
            <pc:sldMk cId="1154244749" sldId="270"/>
            <ac:cxnSpMk id="24" creationId="{94565C3E-72D8-E51F-CFD2-574F05C1C268}"/>
          </ac:cxnSpMkLst>
        </pc:cxnChg>
        <pc:cxnChg chg="add mod">
          <ac:chgData name="Tsenum Joseph Luper" userId="" providerId="" clId="Web-{2F049028-6398-4A6C-BDAC-528B482E9FCC}" dt="2023-08-19T06:36:05.758" v="125" actId="1076"/>
          <ac:cxnSpMkLst>
            <pc:docMk/>
            <pc:sldMk cId="1154244749" sldId="270"/>
            <ac:cxnSpMk id="25" creationId="{A4EED89A-9FAC-1A96-1D73-978FB3371DAC}"/>
          </ac:cxnSpMkLst>
        </pc:cxnChg>
        <pc:cxnChg chg="add mod">
          <ac:chgData name="Tsenum Joseph Luper" userId="" providerId="" clId="Web-{2F049028-6398-4A6C-BDAC-528B482E9FCC}" dt="2023-08-19T06:33:57.926" v="105" actId="1076"/>
          <ac:cxnSpMkLst>
            <pc:docMk/>
            <pc:sldMk cId="1154244749" sldId="270"/>
            <ac:cxnSpMk id="26" creationId="{A8E5DCC9-CEBC-55F8-608E-5367332DF973}"/>
          </ac:cxnSpMkLst>
        </pc:cxnChg>
        <pc:cxnChg chg="add mod">
          <ac:chgData name="Tsenum Joseph Luper" userId="" providerId="" clId="Web-{2F049028-6398-4A6C-BDAC-528B482E9FCC}" dt="2023-08-19T06:34:09.285" v="108" actId="14100"/>
          <ac:cxnSpMkLst>
            <pc:docMk/>
            <pc:sldMk cId="1154244749" sldId="270"/>
            <ac:cxnSpMk id="27" creationId="{21CD5035-10ED-C025-974D-F09F58540300}"/>
          </ac:cxnSpMkLst>
        </pc:cxnChg>
        <pc:cxnChg chg="add mod">
          <ac:chgData name="Tsenum Joseph Luper" userId="" providerId="" clId="Web-{2F049028-6398-4A6C-BDAC-528B482E9FCC}" dt="2023-08-19T06:34:22.708" v="111" actId="14100"/>
          <ac:cxnSpMkLst>
            <pc:docMk/>
            <pc:sldMk cId="1154244749" sldId="270"/>
            <ac:cxnSpMk id="28" creationId="{8B9860C3-BE2E-4D30-C605-DD0D48458CA9}"/>
          </ac:cxnSpMkLst>
        </pc:cxnChg>
        <pc:cxnChg chg="add mod">
          <ac:chgData name="Tsenum Joseph Luper" userId="" providerId="" clId="Web-{2F049028-6398-4A6C-BDAC-528B482E9FCC}" dt="2023-08-19T06:36:32.322" v="128" actId="14100"/>
          <ac:cxnSpMkLst>
            <pc:docMk/>
            <pc:sldMk cId="1154244749" sldId="270"/>
            <ac:cxnSpMk id="29" creationId="{42BEE70E-9FAA-0C92-5658-40BAF58DFC3A}"/>
          </ac:cxnSpMkLst>
        </pc:cxnChg>
        <pc:cxnChg chg="add mod">
          <ac:chgData name="Tsenum Joseph Luper" userId="" providerId="" clId="Web-{2F049028-6398-4A6C-BDAC-528B482E9FCC}" dt="2023-08-19T06:35:07.444" v="118" actId="14100"/>
          <ac:cxnSpMkLst>
            <pc:docMk/>
            <pc:sldMk cId="1154244749" sldId="270"/>
            <ac:cxnSpMk id="30" creationId="{099A8F53-1FCC-1679-D0B7-DCF5844423F6}"/>
          </ac:cxnSpMkLst>
        </pc:cxnChg>
        <pc:cxnChg chg="add mod">
          <ac:chgData name="Tsenum Joseph Luper" userId="" providerId="" clId="Web-{2F049028-6398-4A6C-BDAC-528B482E9FCC}" dt="2023-08-19T06:35:29.007" v="121" actId="14100"/>
          <ac:cxnSpMkLst>
            <pc:docMk/>
            <pc:sldMk cId="1154244749" sldId="270"/>
            <ac:cxnSpMk id="31" creationId="{96E1E594-6122-585F-1D6C-5E97242BACBA}"/>
          </ac:cxnSpMkLst>
        </pc:cxnChg>
        <pc:cxnChg chg="add mod">
          <ac:chgData name="Tsenum Joseph Luper" userId="" providerId="" clId="Web-{2F049028-6398-4A6C-BDAC-528B482E9FCC}" dt="2023-08-19T06:35:51.305" v="124" actId="14100"/>
          <ac:cxnSpMkLst>
            <pc:docMk/>
            <pc:sldMk cId="1154244749" sldId="270"/>
            <ac:cxnSpMk id="32" creationId="{78C79EBC-12DB-46EE-4AFA-D2EC92F9AD28}"/>
          </ac:cxnSpMkLst>
        </pc:cxnChg>
      </pc:sldChg>
      <pc:sldChg chg="new del">
        <pc:chgData name="Tsenum Joseph Luper" userId="" providerId="" clId="Web-{2F049028-6398-4A6C-BDAC-528B482E9FCC}" dt="2023-08-19T06:37:32.949" v="131"/>
        <pc:sldMkLst>
          <pc:docMk/>
          <pc:sldMk cId="1930842888" sldId="271"/>
        </pc:sldMkLst>
      </pc:sldChg>
      <pc:sldChg chg="addSp delSp modSp new">
        <pc:chgData name="Tsenum Joseph Luper" userId="" providerId="" clId="Web-{2F049028-6398-4A6C-BDAC-528B482E9FCC}" dt="2023-08-19T06:49:24.770" v="222" actId="20577"/>
        <pc:sldMkLst>
          <pc:docMk/>
          <pc:sldMk cId="2091763071" sldId="271"/>
        </pc:sldMkLst>
        <pc:spChg chg="mod">
          <ac:chgData name="Tsenum Joseph Luper" userId="" providerId="" clId="Web-{2F049028-6398-4A6C-BDAC-528B482E9FCC}" dt="2023-08-19T06:41:20.660" v="137" actId="20577"/>
          <ac:spMkLst>
            <pc:docMk/>
            <pc:sldMk cId="2091763071" sldId="271"/>
            <ac:spMk id="2" creationId="{B4CA947A-3823-D2DF-0055-98889D9B847F}"/>
          </ac:spMkLst>
        </pc:spChg>
        <pc:spChg chg="del">
          <ac:chgData name="Tsenum Joseph Luper" userId="" providerId="" clId="Web-{2F049028-6398-4A6C-BDAC-528B482E9FCC}" dt="2023-08-19T06:41:22.113" v="138"/>
          <ac:spMkLst>
            <pc:docMk/>
            <pc:sldMk cId="2091763071" sldId="271"/>
            <ac:spMk id="3" creationId="{17D12D05-885D-5A01-2725-DB033DD60D62}"/>
          </ac:spMkLst>
        </pc:spChg>
        <pc:spChg chg="add mod">
          <ac:chgData name="Tsenum Joseph Luper" userId="" providerId="" clId="Web-{2F049028-6398-4A6C-BDAC-528B482E9FCC}" dt="2023-08-19T06:49:24.770" v="222" actId="20577"/>
          <ac:spMkLst>
            <pc:docMk/>
            <pc:sldMk cId="2091763071" sldId="271"/>
            <ac:spMk id="5" creationId="{091E30F9-9001-E9C6-DEDF-5EE963AB6DCB}"/>
          </ac:spMkLst>
        </pc:spChg>
        <pc:picChg chg="add mod ord">
          <ac:chgData name="Tsenum Joseph Luper" userId="" providerId="" clId="Web-{2F049028-6398-4A6C-BDAC-528B482E9FCC}" dt="2023-08-19T06:46:27.170" v="196" actId="14100"/>
          <ac:picMkLst>
            <pc:docMk/>
            <pc:sldMk cId="2091763071" sldId="271"/>
            <ac:picMk id="4" creationId="{676F7B5E-1EA5-CEB2-E776-76DAE2BA7FFC}"/>
          </ac:picMkLst>
        </pc:picChg>
      </pc:sldChg>
      <pc:sldChg chg="addSp delSp modSp new">
        <pc:chgData name="Tsenum Joseph Luper" userId="" providerId="" clId="Web-{2F049028-6398-4A6C-BDAC-528B482E9FCC}" dt="2023-08-19T06:52:58.438" v="253" actId="20577"/>
        <pc:sldMkLst>
          <pc:docMk/>
          <pc:sldMk cId="589981324" sldId="272"/>
        </pc:sldMkLst>
        <pc:spChg chg="mod">
          <ac:chgData name="Tsenum Joseph Luper" userId="" providerId="" clId="Web-{2F049028-6398-4A6C-BDAC-528B482E9FCC}" dt="2023-08-19T06:47:03.437" v="211" actId="20577"/>
          <ac:spMkLst>
            <pc:docMk/>
            <pc:sldMk cId="589981324" sldId="272"/>
            <ac:spMk id="2" creationId="{C3262961-C52F-6700-32E3-01CB1B496250}"/>
          </ac:spMkLst>
        </pc:spChg>
        <pc:spChg chg="del">
          <ac:chgData name="Tsenum Joseph Luper" userId="" providerId="" clId="Web-{2F049028-6398-4A6C-BDAC-528B482E9FCC}" dt="2023-08-19T06:48:16.408" v="212"/>
          <ac:spMkLst>
            <pc:docMk/>
            <pc:sldMk cId="589981324" sldId="272"/>
            <ac:spMk id="3" creationId="{C15A4C01-4484-5AFC-A41F-79D6E1A9D02A}"/>
          </ac:spMkLst>
        </pc:spChg>
        <pc:spChg chg="add mod">
          <ac:chgData name="Tsenum Joseph Luper" userId="" providerId="" clId="Web-{2F049028-6398-4A6C-BDAC-528B482E9FCC}" dt="2023-08-19T06:49:13.067" v="220" actId="1076"/>
          <ac:spMkLst>
            <pc:docMk/>
            <pc:sldMk cId="589981324" sldId="272"/>
            <ac:spMk id="5" creationId="{C88500C2-FCD5-3DBE-6061-8D2C579C0D45}"/>
          </ac:spMkLst>
        </pc:spChg>
        <pc:spChg chg="add mod">
          <ac:chgData name="Tsenum Joseph Luper" userId="" providerId="" clId="Web-{2F049028-6398-4A6C-BDAC-528B482E9FCC}" dt="2023-08-19T06:52:58.438" v="253" actId="20577"/>
          <ac:spMkLst>
            <pc:docMk/>
            <pc:sldMk cId="589981324" sldId="272"/>
            <ac:spMk id="6" creationId="{88270AAD-EF96-9030-B4AE-40C6E6D2A87D}"/>
          </ac:spMkLst>
        </pc:spChg>
        <pc:picChg chg="add mod ord">
          <ac:chgData name="Tsenum Joseph Luper" userId="" providerId="" clId="Web-{2F049028-6398-4A6C-BDAC-528B482E9FCC}" dt="2023-08-19T06:48:27.628" v="215" actId="14100"/>
          <ac:picMkLst>
            <pc:docMk/>
            <pc:sldMk cId="589981324" sldId="272"/>
            <ac:picMk id="4" creationId="{91ECE69E-07B2-801D-8A0E-A80C5B07AAA6}"/>
          </ac:picMkLst>
        </pc:picChg>
      </pc:sldChg>
      <pc:sldChg chg="addSp delSp modSp new">
        <pc:chgData name="Tsenum Joseph Luper" userId="" providerId="" clId="Web-{2F049028-6398-4A6C-BDAC-528B482E9FCC}" dt="2023-08-19T07:21:09.849" v="291" actId="1076"/>
        <pc:sldMkLst>
          <pc:docMk/>
          <pc:sldMk cId="3007502254" sldId="273"/>
        </pc:sldMkLst>
        <pc:spChg chg="del">
          <ac:chgData name="Tsenum Joseph Luper" userId="" providerId="" clId="Web-{2F049028-6398-4A6C-BDAC-528B482E9FCC}" dt="2023-08-19T07:20:45.020" v="284"/>
          <ac:spMkLst>
            <pc:docMk/>
            <pc:sldMk cId="3007502254" sldId="273"/>
            <ac:spMk id="2" creationId="{631E1EF7-57F5-ABAF-81CC-970E406474D4}"/>
          </ac:spMkLst>
        </pc:spChg>
        <pc:spChg chg="del mod">
          <ac:chgData name="Tsenum Joseph Luper" userId="" providerId="" clId="Web-{2F049028-6398-4A6C-BDAC-528B482E9FCC}" dt="2023-08-19T07:20:51.052" v="286"/>
          <ac:spMkLst>
            <pc:docMk/>
            <pc:sldMk cId="3007502254" sldId="273"/>
            <ac:spMk id="3" creationId="{3BD3BF40-F1C6-494B-6B5E-34A199DA7C6D}"/>
          </ac:spMkLst>
        </pc:spChg>
        <pc:picChg chg="add mod">
          <ac:chgData name="Tsenum Joseph Luper" userId="" providerId="" clId="Web-{2F049028-6398-4A6C-BDAC-528B482E9FCC}" dt="2023-08-19T07:21:09.849" v="291" actId="1076"/>
          <ac:picMkLst>
            <pc:docMk/>
            <pc:sldMk cId="3007502254" sldId="273"/>
            <ac:picMk id="4" creationId="{9560FF27-3F67-FCEB-A9C1-1455DBFD67F6}"/>
          </ac:picMkLst>
        </pc:picChg>
      </pc:sldChg>
    </pc:docChg>
  </pc:docChgLst>
  <pc:docChgLst>
    <pc:chgData name="Tsenum Joseph Luper" userId="sycedtRSpUtzzPCViQ5ldMFLPHQHCaTpl4KPQnGysTE=" providerId="None" clId="Web-{F2B7DE6D-39CC-4CC4-AC4E-A45EE2EFC12E}"/>
    <pc:docChg chg="modSld">
      <pc:chgData name="Tsenum Joseph Luper" userId="sycedtRSpUtzzPCViQ5ldMFLPHQHCaTpl4KPQnGysTE=" providerId="None" clId="Web-{F2B7DE6D-39CC-4CC4-AC4E-A45EE2EFC12E}" dt="2024-06-28T20:32:13.072" v="32" actId="14100"/>
      <pc:docMkLst>
        <pc:docMk/>
      </pc:docMkLst>
      <pc:sldChg chg="addSp modSp">
        <pc:chgData name="Tsenum Joseph Luper" userId="sycedtRSpUtzzPCViQ5ldMFLPHQHCaTpl4KPQnGysTE=" providerId="None" clId="Web-{F2B7DE6D-39CC-4CC4-AC4E-A45EE2EFC12E}" dt="2024-06-28T20:32:13.072" v="32" actId="14100"/>
        <pc:sldMkLst>
          <pc:docMk/>
          <pc:sldMk cId="2862180359" sldId="262"/>
        </pc:sldMkLst>
        <pc:picChg chg="add mod">
          <ac:chgData name="Tsenum Joseph Luper" userId="sycedtRSpUtzzPCViQ5ldMFLPHQHCaTpl4KPQnGysTE=" providerId="None" clId="Web-{F2B7DE6D-39CC-4CC4-AC4E-A45EE2EFC12E}" dt="2024-06-28T20:32:13.072" v="32" actId="14100"/>
          <ac:picMkLst>
            <pc:docMk/>
            <pc:sldMk cId="2862180359" sldId="262"/>
            <ac:picMk id="3" creationId="{C53DF0D7-7BB1-F97C-4111-8E9D7B49958B}"/>
          </ac:picMkLst>
        </pc:picChg>
        <pc:picChg chg="mod">
          <ac:chgData name="Tsenum Joseph Luper" userId="sycedtRSpUtzzPCViQ5ldMFLPHQHCaTpl4KPQnGysTE=" providerId="None" clId="Web-{F2B7DE6D-39CC-4CC4-AC4E-A45EE2EFC12E}" dt="2024-06-28T20:31:41.336" v="24" actId="1076"/>
          <ac:picMkLst>
            <pc:docMk/>
            <pc:sldMk cId="2862180359" sldId="262"/>
            <ac:picMk id="5" creationId="{B80D0188-2276-8090-DB4C-958A15F8DC51}"/>
          </ac:picMkLst>
        </pc:picChg>
      </pc:sldChg>
      <pc:sldChg chg="modSp">
        <pc:chgData name="Tsenum Joseph Luper" userId="sycedtRSpUtzzPCViQ5ldMFLPHQHCaTpl4KPQnGysTE=" providerId="None" clId="Web-{F2B7DE6D-39CC-4CC4-AC4E-A45EE2EFC12E}" dt="2024-06-28T20:28:41.122" v="1" actId="20577"/>
        <pc:sldMkLst>
          <pc:docMk/>
          <pc:sldMk cId="1393422080" sldId="263"/>
        </pc:sldMkLst>
        <pc:spChg chg="mod">
          <ac:chgData name="Tsenum Joseph Luper" userId="sycedtRSpUtzzPCViQ5ldMFLPHQHCaTpl4KPQnGysTE=" providerId="None" clId="Web-{F2B7DE6D-39CC-4CC4-AC4E-A45EE2EFC12E}" dt="2024-06-28T20:28:41.122" v="1" actId="20577"/>
          <ac:spMkLst>
            <pc:docMk/>
            <pc:sldMk cId="1393422080" sldId="263"/>
            <ac:spMk id="3" creationId="{C62B83C9-C7B0-D65C-D843-B761C8B261B1}"/>
          </ac:spMkLst>
        </pc:spChg>
      </pc:sldChg>
      <pc:sldChg chg="modSp">
        <pc:chgData name="Tsenum Joseph Luper" userId="sycedtRSpUtzzPCViQ5ldMFLPHQHCaTpl4KPQnGysTE=" providerId="None" clId="Web-{F2B7DE6D-39CC-4CC4-AC4E-A45EE2EFC12E}" dt="2024-06-28T20:30:07.143" v="21" actId="1076"/>
        <pc:sldMkLst>
          <pc:docMk/>
          <pc:sldMk cId="507415475" sldId="268"/>
        </pc:sldMkLst>
        <pc:spChg chg="mod">
          <ac:chgData name="Tsenum Joseph Luper" userId="sycedtRSpUtzzPCViQ5ldMFLPHQHCaTpl4KPQnGysTE=" providerId="None" clId="Web-{F2B7DE6D-39CC-4CC4-AC4E-A45EE2EFC12E}" dt="2024-06-28T20:30:07.143" v="21" actId="1076"/>
          <ac:spMkLst>
            <pc:docMk/>
            <pc:sldMk cId="507415475" sldId="268"/>
            <ac:spMk id="2" creationId="{8A155ACD-F93A-B121-05B0-2CD81E91CA06}"/>
          </ac:spMkLst>
        </pc:spChg>
      </pc:sldChg>
      <pc:sldChg chg="modSp">
        <pc:chgData name="Tsenum Joseph Luper" userId="sycedtRSpUtzzPCViQ5ldMFLPHQHCaTpl4KPQnGysTE=" providerId="None" clId="Web-{F2B7DE6D-39CC-4CC4-AC4E-A45EE2EFC12E}" dt="2024-06-28T20:29:16.436" v="4" actId="1076"/>
        <pc:sldMkLst>
          <pc:docMk/>
          <pc:sldMk cId="1593261798" sldId="269"/>
        </pc:sldMkLst>
        <pc:spChg chg="mod">
          <ac:chgData name="Tsenum Joseph Luper" userId="sycedtRSpUtzzPCViQ5ldMFLPHQHCaTpl4KPQnGysTE=" providerId="None" clId="Web-{F2B7DE6D-39CC-4CC4-AC4E-A45EE2EFC12E}" dt="2024-06-28T20:29:11.733" v="3" actId="20577"/>
          <ac:spMkLst>
            <pc:docMk/>
            <pc:sldMk cId="1593261798" sldId="269"/>
            <ac:spMk id="3" creationId="{C2F6E364-8466-577F-6756-D2E5BEA3E7FE}"/>
          </ac:spMkLst>
        </pc:spChg>
        <pc:cxnChg chg="mod">
          <ac:chgData name="Tsenum Joseph Luper" userId="sycedtRSpUtzzPCViQ5ldMFLPHQHCaTpl4KPQnGysTE=" providerId="None" clId="Web-{F2B7DE6D-39CC-4CC4-AC4E-A45EE2EFC12E}" dt="2024-06-28T20:29:16.436" v="4" actId="1076"/>
          <ac:cxnSpMkLst>
            <pc:docMk/>
            <pc:sldMk cId="1593261798" sldId="269"/>
            <ac:cxnSpMk id="6" creationId="{51CA55A7-5BFF-31E2-9A35-AF843A15C9D5}"/>
          </ac:cxnSpMkLst>
        </pc:cxnChg>
      </pc:sldChg>
    </pc:docChg>
  </pc:docChgLst>
  <pc:docChgLst>
    <pc:chgData name="Tsenum Joseph Luper" clId="Web-{FB7C5647-CC6B-42D1-9FF0-575AD0318357}"/>
    <pc:docChg chg="addSld modSld sldOrd">
      <pc:chgData name="Tsenum Joseph Luper" userId="" providerId="" clId="Web-{FB7C5647-CC6B-42D1-9FF0-575AD0318357}" dt="2023-08-19T06:21:05.462" v="1329"/>
      <pc:docMkLst>
        <pc:docMk/>
      </pc:docMkLst>
      <pc:sldChg chg="addSp delSp modSp">
        <pc:chgData name="Tsenum Joseph Luper" userId="" providerId="" clId="Web-{FB7C5647-CC6B-42D1-9FF0-575AD0318357}" dt="2023-08-19T02:40:50.381" v="92" actId="1076"/>
        <pc:sldMkLst>
          <pc:docMk/>
          <pc:sldMk cId="109857222" sldId="256"/>
        </pc:sldMkLst>
        <pc:spChg chg="mod">
          <ac:chgData name="Tsenum Joseph Luper" userId="" providerId="" clId="Web-{FB7C5647-CC6B-42D1-9FF0-575AD0318357}" dt="2023-08-19T02:37:26.765" v="84" actId="20577"/>
          <ac:spMkLst>
            <pc:docMk/>
            <pc:sldMk cId="109857222" sldId="256"/>
            <ac:spMk id="2" creationId="{00000000-0000-0000-0000-000000000000}"/>
          </ac:spMkLst>
        </pc:spChg>
        <pc:spChg chg="mod">
          <ac:chgData name="Tsenum Joseph Luper" userId="" providerId="" clId="Web-{FB7C5647-CC6B-42D1-9FF0-575AD0318357}" dt="2023-08-19T02:37:37.749" v="85" actId="20577"/>
          <ac:spMkLst>
            <pc:docMk/>
            <pc:sldMk cId="109857222" sldId="256"/>
            <ac:spMk id="3" creationId="{00000000-0000-0000-0000-000000000000}"/>
          </ac:spMkLst>
        </pc:spChg>
        <pc:spChg chg="add del mod">
          <ac:chgData name="Tsenum Joseph Luper" userId="" providerId="" clId="Web-{FB7C5647-CC6B-42D1-9FF0-575AD0318357}" dt="2023-08-19T02:32:47.645" v="6"/>
          <ac:spMkLst>
            <pc:docMk/>
            <pc:sldMk cId="109857222" sldId="256"/>
            <ac:spMk id="4" creationId="{CB463D4E-5E41-24F4-22EF-000A93D4BCAA}"/>
          </ac:spMkLst>
        </pc:spChg>
        <pc:spChg chg="add mod">
          <ac:chgData name="Tsenum Joseph Luper" userId="" providerId="" clId="Web-{FB7C5647-CC6B-42D1-9FF0-575AD0318357}" dt="2023-08-19T02:36:38.700" v="78" actId="20577"/>
          <ac:spMkLst>
            <pc:docMk/>
            <pc:sldMk cId="109857222" sldId="256"/>
            <ac:spMk id="6" creationId="{45272E0B-E6EC-27FB-E597-CB84DC3B5F02}"/>
          </ac:spMkLst>
        </pc:spChg>
        <pc:picChg chg="add mod">
          <ac:chgData name="Tsenum Joseph Luper" userId="" providerId="" clId="Web-{FB7C5647-CC6B-42D1-9FF0-575AD0318357}" dt="2023-08-19T02:33:07.833" v="9" actId="1076"/>
          <ac:picMkLst>
            <pc:docMk/>
            <pc:sldMk cId="109857222" sldId="256"/>
            <ac:picMk id="5" creationId="{E9359EBF-ED9A-5535-D77C-8027D39EB2B8}"/>
          </ac:picMkLst>
        </pc:picChg>
        <pc:picChg chg="add mod">
          <ac:chgData name="Tsenum Joseph Luper" userId="" providerId="" clId="Web-{FB7C5647-CC6B-42D1-9FF0-575AD0318357}" dt="2023-08-19T02:40:50.381" v="92" actId="1076"/>
          <ac:picMkLst>
            <pc:docMk/>
            <pc:sldMk cId="109857222" sldId="256"/>
            <ac:picMk id="7" creationId="{1CF4964B-220D-3F87-ACD1-0051FDD060B0}"/>
          </ac:picMkLst>
        </pc:picChg>
      </pc:sldChg>
      <pc:sldChg chg="addSp delSp modSp">
        <pc:chgData name="Tsenum Joseph Luper" userId="" providerId="" clId="Web-{FB7C5647-CC6B-42D1-9FF0-575AD0318357}" dt="2023-08-19T05:10:44.491" v="780" actId="14100"/>
        <pc:sldMkLst>
          <pc:docMk/>
          <pc:sldMk cId="3288497108" sldId="257"/>
        </pc:sldMkLst>
        <pc:spChg chg="del mod">
          <ac:chgData name="Tsenum Joseph Luper" userId="" providerId="" clId="Web-{FB7C5647-CC6B-42D1-9FF0-575AD0318357}" dt="2023-08-19T05:10:20.647" v="775"/>
          <ac:spMkLst>
            <pc:docMk/>
            <pc:sldMk cId="3288497108" sldId="257"/>
            <ac:spMk id="2" creationId="{77E2B312-D162-A97F-B77A-22ABE6AFCC0C}"/>
          </ac:spMkLst>
        </pc:spChg>
        <pc:spChg chg="add del mod">
          <ac:chgData name="Tsenum Joseph Luper" userId="" providerId="" clId="Web-{FB7C5647-CC6B-42D1-9FF0-575AD0318357}" dt="2023-08-19T05:10:27.412" v="776"/>
          <ac:spMkLst>
            <pc:docMk/>
            <pc:sldMk cId="3288497108" sldId="257"/>
            <ac:spMk id="5" creationId="{FB6F561B-E3A0-D225-F219-4B7B3857C9BF}"/>
          </ac:spMkLst>
        </pc:spChg>
        <pc:picChg chg="mod">
          <ac:chgData name="Tsenum Joseph Luper" userId="" providerId="" clId="Web-{FB7C5647-CC6B-42D1-9FF0-575AD0318357}" dt="2023-08-19T05:10:44.491" v="780" actId="14100"/>
          <ac:picMkLst>
            <pc:docMk/>
            <pc:sldMk cId="3288497108" sldId="257"/>
            <ac:picMk id="4" creationId="{41226AEA-E33F-E81B-93DB-1C8A752DFF2C}"/>
          </ac:picMkLst>
        </pc:picChg>
      </pc:sldChg>
      <pc:sldChg chg="addSp delSp modSp new">
        <pc:chgData name="Tsenum Joseph Luper" userId="" providerId="" clId="Web-{FB7C5647-CC6B-42D1-9FF0-575AD0318357}" dt="2023-08-19T05:59:18.631" v="1146" actId="20577"/>
        <pc:sldMkLst>
          <pc:docMk/>
          <pc:sldMk cId="3376820215" sldId="258"/>
        </pc:sldMkLst>
        <pc:spChg chg="mod">
          <ac:chgData name="Tsenum Joseph Luper" userId="" providerId="" clId="Web-{FB7C5647-CC6B-42D1-9FF0-575AD0318357}" dt="2023-08-19T02:43:58.122" v="117" actId="20577"/>
          <ac:spMkLst>
            <pc:docMk/>
            <pc:sldMk cId="3376820215" sldId="258"/>
            <ac:spMk id="2" creationId="{0D18DE91-1466-0657-068F-FB5B47206795}"/>
          </ac:spMkLst>
        </pc:spChg>
        <pc:spChg chg="mod">
          <ac:chgData name="Tsenum Joseph Luper" userId="" providerId="" clId="Web-{FB7C5647-CC6B-42D1-9FF0-575AD0318357}" dt="2023-08-19T05:59:18.631" v="1146" actId="20577"/>
          <ac:spMkLst>
            <pc:docMk/>
            <pc:sldMk cId="3376820215" sldId="258"/>
            <ac:spMk id="3" creationId="{6297C898-DFCC-C112-A15A-DF98AA96396C}"/>
          </ac:spMkLst>
        </pc:spChg>
        <pc:spChg chg="add del mod">
          <ac:chgData name="Tsenum Joseph Luper" userId="" providerId="" clId="Web-{FB7C5647-CC6B-42D1-9FF0-575AD0318357}" dt="2023-08-19T02:59:47.235" v="155"/>
          <ac:spMkLst>
            <pc:docMk/>
            <pc:sldMk cId="3376820215" sldId="258"/>
            <ac:spMk id="5" creationId="{B1BD9CAE-5714-F4F3-8791-CD450CDFE44B}"/>
          </ac:spMkLst>
        </pc:spChg>
        <pc:spChg chg="add mod">
          <ac:chgData name="Tsenum Joseph Luper" userId="" providerId="" clId="Web-{FB7C5647-CC6B-42D1-9FF0-575AD0318357}" dt="2023-08-19T05:27:49.497" v="914" actId="20577"/>
          <ac:spMkLst>
            <pc:docMk/>
            <pc:sldMk cId="3376820215" sldId="258"/>
            <ac:spMk id="7" creationId="{9B552B09-C635-099E-A414-A6F08D7187B6}"/>
          </ac:spMkLst>
        </pc:spChg>
      </pc:sldChg>
      <pc:sldChg chg="addSp delSp modSp new">
        <pc:chgData name="Tsenum Joseph Luper" userId="" providerId="" clId="Web-{FB7C5647-CC6B-42D1-9FF0-575AD0318357}" dt="2023-08-19T05:27:33.669" v="910" actId="20577"/>
        <pc:sldMkLst>
          <pc:docMk/>
          <pc:sldMk cId="2794230176" sldId="259"/>
        </pc:sldMkLst>
        <pc:spChg chg="mod">
          <ac:chgData name="Tsenum Joseph Luper" userId="" providerId="" clId="Web-{FB7C5647-CC6B-42D1-9FF0-575AD0318357}" dt="2023-08-19T03:05:32.482" v="198" actId="20577"/>
          <ac:spMkLst>
            <pc:docMk/>
            <pc:sldMk cId="2794230176" sldId="259"/>
            <ac:spMk id="2" creationId="{85761B80-8452-45D9-84C9-ED416840EB43}"/>
          </ac:spMkLst>
        </pc:spChg>
        <pc:spChg chg="del">
          <ac:chgData name="Tsenum Joseph Luper" userId="" providerId="" clId="Web-{FB7C5647-CC6B-42D1-9FF0-575AD0318357}" dt="2023-08-19T03:00:09.860" v="160"/>
          <ac:spMkLst>
            <pc:docMk/>
            <pc:sldMk cId="2794230176" sldId="259"/>
            <ac:spMk id="3" creationId="{106AA220-0048-1ECE-38F9-BCCB917A208E}"/>
          </ac:spMkLst>
        </pc:spChg>
        <pc:spChg chg="add mod">
          <ac:chgData name="Tsenum Joseph Luper" userId="" providerId="" clId="Web-{FB7C5647-CC6B-42D1-9FF0-575AD0318357}" dt="2023-08-19T04:00:47.227" v="483" actId="20577"/>
          <ac:spMkLst>
            <pc:docMk/>
            <pc:sldMk cId="2794230176" sldId="259"/>
            <ac:spMk id="4" creationId="{E173FD51-F383-A78F-C58B-444E42E955A2}"/>
          </ac:spMkLst>
        </pc:spChg>
        <pc:spChg chg="add mod">
          <ac:chgData name="Tsenum Joseph Luper" userId="" providerId="" clId="Web-{FB7C5647-CC6B-42D1-9FF0-575AD0318357}" dt="2023-08-19T05:27:33.669" v="910" actId="20577"/>
          <ac:spMkLst>
            <pc:docMk/>
            <pc:sldMk cId="2794230176" sldId="259"/>
            <ac:spMk id="5" creationId="{E173FD51-F383-A78F-C58B-444E42E955A2}"/>
          </ac:spMkLst>
        </pc:spChg>
      </pc:sldChg>
      <pc:sldChg chg="addSp delSp modSp new">
        <pc:chgData name="Tsenum Joseph Luper" userId="" providerId="" clId="Web-{FB7C5647-CC6B-42D1-9FF0-575AD0318357}" dt="2023-08-19T04:28:05.882" v="515" actId="14100"/>
        <pc:sldMkLst>
          <pc:docMk/>
          <pc:sldMk cId="4126028186" sldId="260"/>
        </pc:sldMkLst>
        <pc:spChg chg="mod">
          <ac:chgData name="Tsenum Joseph Luper" userId="" providerId="" clId="Web-{FB7C5647-CC6B-42D1-9FF0-575AD0318357}" dt="2023-08-19T03:54:07.650" v="470" actId="20577"/>
          <ac:spMkLst>
            <pc:docMk/>
            <pc:sldMk cId="4126028186" sldId="260"/>
            <ac:spMk id="2" creationId="{729DD983-9925-E4D3-E1ED-D9E5477BB69C}"/>
          </ac:spMkLst>
        </pc:spChg>
        <pc:spChg chg="del mod">
          <ac:chgData name="Tsenum Joseph Luper" userId="" providerId="" clId="Web-{FB7C5647-CC6B-42D1-9FF0-575AD0318357}" dt="2023-08-19T03:27:48.561" v="270"/>
          <ac:spMkLst>
            <pc:docMk/>
            <pc:sldMk cId="4126028186" sldId="260"/>
            <ac:spMk id="3" creationId="{B54E5E13-B186-FE56-BC56-462AF505D498}"/>
          </ac:spMkLst>
        </pc:spChg>
        <pc:spChg chg="add mod">
          <ac:chgData name="Tsenum Joseph Luper" userId="" providerId="" clId="Web-{FB7C5647-CC6B-42D1-9FF0-575AD0318357}" dt="2023-08-19T03:51:08.097" v="448" actId="1076"/>
          <ac:spMkLst>
            <pc:docMk/>
            <pc:sldMk cId="4126028186" sldId="260"/>
            <ac:spMk id="7" creationId="{31084059-037B-1325-FBC8-064649A708A9}"/>
          </ac:spMkLst>
        </pc:spChg>
        <pc:spChg chg="add del mod">
          <ac:chgData name="Tsenum Joseph Luper" userId="" providerId="" clId="Web-{FB7C5647-CC6B-42D1-9FF0-575AD0318357}" dt="2023-08-19T03:50:42.768" v="442"/>
          <ac:spMkLst>
            <pc:docMk/>
            <pc:sldMk cId="4126028186" sldId="260"/>
            <ac:spMk id="8" creationId="{4A4D0F4E-8568-5498-066A-B3E81B195A7F}"/>
          </ac:spMkLst>
        </pc:spChg>
        <pc:picChg chg="add mod ord modCrop">
          <ac:chgData name="Tsenum Joseph Luper" userId="" providerId="" clId="Web-{FB7C5647-CC6B-42D1-9FF0-575AD0318357}" dt="2023-08-19T04:28:05.882" v="515" actId="14100"/>
          <ac:picMkLst>
            <pc:docMk/>
            <pc:sldMk cId="4126028186" sldId="260"/>
            <ac:picMk id="4" creationId="{502C0595-CAF1-44A7-601B-B744EC47DA7A}"/>
          </ac:picMkLst>
        </pc:picChg>
        <pc:picChg chg="add del mod modCrop">
          <ac:chgData name="Tsenum Joseph Luper" userId="" providerId="" clId="Web-{FB7C5647-CC6B-42D1-9FF0-575AD0318357}" dt="2023-08-19T03:50:31.299" v="439"/>
          <ac:picMkLst>
            <pc:docMk/>
            <pc:sldMk cId="4126028186" sldId="260"/>
            <ac:picMk id="5" creationId="{7A411D9B-E8A3-D195-475B-3CF999587159}"/>
          </ac:picMkLst>
        </pc:picChg>
        <pc:picChg chg="add mod modCrop">
          <ac:chgData name="Tsenum Joseph Luper" userId="" providerId="" clId="Web-{FB7C5647-CC6B-42D1-9FF0-575AD0318357}" dt="2023-08-19T04:26:33.707" v="507" actId="14100"/>
          <ac:picMkLst>
            <pc:docMk/>
            <pc:sldMk cId="4126028186" sldId="260"/>
            <ac:picMk id="9" creationId="{9399550C-1A9B-ECED-08FF-4EC9EF4653F2}"/>
          </ac:picMkLst>
        </pc:picChg>
      </pc:sldChg>
      <pc:sldChg chg="modSp new ord">
        <pc:chgData name="Tsenum Joseph Luper" userId="" providerId="" clId="Web-{FB7C5647-CC6B-42D1-9FF0-575AD0318357}" dt="2023-08-19T06:07:22.632" v="1227" actId="20577"/>
        <pc:sldMkLst>
          <pc:docMk/>
          <pc:sldMk cId="1718574931" sldId="261"/>
        </pc:sldMkLst>
        <pc:spChg chg="mod">
          <ac:chgData name="Tsenum Joseph Luper" userId="" providerId="" clId="Web-{FB7C5647-CC6B-42D1-9FF0-575AD0318357}" dt="2023-08-19T03:40:56.949" v="356" actId="20577"/>
          <ac:spMkLst>
            <pc:docMk/>
            <pc:sldMk cId="1718574931" sldId="261"/>
            <ac:spMk id="2" creationId="{1F20FCA3-D6CA-6EDC-6ACE-D02C8485CE56}"/>
          </ac:spMkLst>
        </pc:spChg>
        <pc:spChg chg="mod">
          <ac:chgData name="Tsenum Joseph Luper" userId="" providerId="" clId="Web-{FB7C5647-CC6B-42D1-9FF0-575AD0318357}" dt="2023-08-19T06:07:22.632" v="1227" actId="20577"/>
          <ac:spMkLst>
            <pc:docMk/>
            <pc:sldMk cId="1718574931" sldId="261"/>
            <ac:spMk id="3" creationId="{02F216B0-F120-65DD-484A-9B694F480866}"/>
          </ac:spMkLst>
        </pc:spChg>
      </pc:sldChg>
      <pc:sldChg chg="addSp delSp modSp new">
        <pc:chgData name="Tsenum Joseph Luper" userId="" providerId="" clId="Web-{FB7C5647-CC6B-42D1-9FF0-575AD0318357}" dt="2023-08-19T03:53:29.962" v="466" actId="14100"/>
        <pc:sldMkLst>
          <pc:docMk/>
          <pc:sldMk cId="2862180359" sldId="262"/>
        </pc:sldMkLst>
        <pc:spChg chg="mod">
          <ac:chgData name="Tsenum Joseph Luper" userId="" providerId="" clId="Web-{FB7C5647-CC6B-42D1-9FF0-575AD0318357}" dt="2023-08-19T03:53:00.335" v="460" actId="20577"/>
          <ac:spMkLst>
            <pc:docMk/>
            <pc:sldMk cId="2862180359" sldId="262"/>
            <ac:spMk id="2" creationId="{AA6C31CD-93BB-4DD7-655F-77326B318B4B}"/>
          </ac:spMkLst>
        </pc:spChg>
        <pc:spChg chg="add del">
          <ac:chgData name="Tsenum Joseph Luper" userId="" providerId="" clId="Web-{FB7C5647-CC6B-42D1-9FF0-575AD0318357}" dt="2023-08-19T03:50:35.627" v="440"/>
          <ac:spMkLst>
            <pc:docMk/>
            <pc:sldMk cId="2862180359" sldId="262"/>
            <ac:spMk id="3" creationId="{CA114B49-0602-13F8-28CC-57D18D20103C}"/>
          </ac:spMkLst>
        </pc:spChg>
        <pc:spChg chg="add mod">
          <ac:chgData name="Tsenum Joseph Luper" userId="" providerId="" clId="Web-{FB7C5647-CC6B-42D1-9FF0-575AD0318357}" dt="2023-08-19T03:53:25.743" v="465" actId="1076"/>
          <ac:spMkLst>
            <pc:docMk/>
            <pc:sldMk cId="2862180359" sldId="262"/>
            <ac:spMk id="6" creationId="{0049B7B4-2A5C-331D-C94B-78BA46434320}"/>
          </ac:spMkLst>
        </pc:spChg>
        <pc:picChg chg="add del mod">
          <ac:chgData name="Tsenum Joseph Luper" userId="" providerId="" clId="Web-{FB7C5647-CC6B-42D1-9FF0-575AD0318357}" dt="2023-08-19T03:50:18.673" v="436"/>
          <ac:picMkLst>
            <pc:docMk/>
            <pc:sldMk cId="2862180359" sldId="262"/>
            <ac:picMk id="4" creationId="{FD2AB649-6301-5A22-FA7D-35B125246750}"/>
          </ac:picMkLst>
        </pc:picChg>
        <pc:picChg chg="add mod">
          <ac:chgData name="Tsenum Joseph Luper" userId="" providerId="" clId="Web-{FB7C5647-CC6B-42D1-9FF0-575AD0318357}" dt="2023-08-19T03:53:29.962" v="466" actId="14100"/>
          <ac:picMkLst>
            <pc:docMk/>
            <pc:sldMk cId="2862180359" sldId="262"/>
            <ac:picMk id="5" creationId="{B80D0188-2276-8090-DB4C-958A15F8DC51}"/>
          </ac:picMkLst>
        </pc:picChg>
      </pc:sldChg>
      <pc:sldChg chg="modSp new">
        <pc:chgData name="Tsenum Joseph Luper" userId="" providerId="" clId="Web-{FB7C5647-CC6B-42D1-9FF0-575AD0318357}" dt="2023-08-19T06:00:11.382" v="1149" actId="20577"/>
        <pc:sldMkLst>
          <pc:docMk/>
          <pc:sldMk cId="1393422080" sldId="263"/>
        </pc:sldMkLst>
        <pc:spChg chg="mod">
          <ac:chgData name="Tsenum Joseph Luper" userId="" providerId="" clId="Web-{FB7C5647-CC6B-42D1-9FF0-575AD0318357}" dt="2023-08-19T06:00:11.382" v="1149" actId="20577"/>
          <ac:spMkLst>
            <pc:docMk/>
            <pc:sldMk cId="1393422080" sldId="263"/>
            <ac:spMk id="2" creationId="{D4BD90D2-E047-4A5B-386A-57A742B2C473}"/>
          </ac:spMkLst>
        </pc:spChg>
        <pc:spChg chg="mod">
          <ac:chgData name="Tsenum Joseph Luper" userId="" providerId="" clId="Web-{FB7C5647-CC6B-42D1-9FF0-575AD0318357}" dt="2023-08-19T05:27:17.293" v="909" actId="20577"/>
          <ac:spMkLst>
            <pc:docMk/>
            <pc:sldMk cId="1393422080" sldId="263"/>
            <ac:spMk id="3" creationId="{C62B83C9-C7B0-D65C-D843-B761C8B261B1}"/>
          </ac:spMkLst>
        </pc:spChg>
      </pc:sldChg>
      <pc:sldChg chg="addSp delSp modSp new">
        <pc:chgData name="Tsenum Joseph Luper" userId="" providerId="" clId="Web-{FB7C5647-CC6B-42D1-9FF0-575AD0318357}" dt="2023-08-19T05:01:41.675" v="722" actId="14100"/>
        <pc:sldMkLst>
          <pc:docMk/>
          <pc:sldMk cId="2068161847" sldId="264"/>
        </pc:sldMkLst>
        <pc:spChg chg="mod">
          <ac:chgData name="Tsenum Joseph Luper" userId="" providerId="" clId="Web-{FB7C5647-CC6B-42D1-9FF0-575AD0318357}" dt="2023-08-19T04:57:57.385" v="680" actId="20577"/>
          <ac:spMkLst>
            <pc:docMk/>
            <pc:sldMk cId="2068161847" sldId="264"/>
            <ac:spMk id="2" creationId="{1B7246D1-1CD5-A185-6FDF-B0A33C455034}"/>
          </ac:spMkLst>
        </pc:spChg>
        <pc:spChg chg="del">
          <ac:chgData name="Tsenum Joseph Luper" userId="" providerId="" clId="Web-{FB7C5647-CC6B-42D1-9FF0-575AD0318357}" dt="2023-08-19T04:58:02.667" v="681"/>
          <ac:spMkLst>
            <pc:docMk/>
            <pc:sldMk cId="2068161847" sldId="264"/>
            <ac:spMk id="3" creationId="{6FC51741-9B0B-1395-49AB-8451D2AAF692}"/>
          </ac:spMkLst>
        </pc:spChg>
        <pc:picChg chg="add mod ord">
          <ac:chgData name="Tsenum Joseph Luper" userId="" providerId="" clId="Web-{FB7C5647-CC6B-42D1-9FF0-575AD0318357}" dt="2023-08-19T05:01:41.675" v="722" actId="14100"/>
          <ac:picMkLst>
            <pc:docMk/>
            <pc:sldMk cId="2068161847" sldId="264"/>
            <ac:picMk id="4" creationId="{CB8192FF-FB92-F0F9-08D9-586903FABFB0}"/>
          </ac:picMkLst>
        </pc:picChg>
      </pc:sldChg>
      <pc:sldChg chg="modSp new">
        <pc:chgData name="Tsenum Joseph Luper" userId="" providerId="" clId="Web-{FB7C5647-CC6B-42D1-9FF0-575AD0318357}" dt="2023-08-19T05:11:03.601" v="787" actId="20577"/>
        <pc:sldMkLst>
          <pc:docMk/>
          <pc:sldMk cId="2081496920" sldId="265"/>
        </pc:sldMkLst>
        <pc:spChg chg="mod">
          <ac:chgData name="Tsenum Joseph Luper" userId="" providerId="" clId="Web-{FB7C5647-CC6B-42D1-9FF0-575AD0318357}" dt="2023-08-19T05:11:03.601" v="787" actId="20577"/>
          <ac:spMkLst>
            <pc:docMk/>
            <pc:sldMk cId="2081496920" sldId="265"/>
            <ac:spMk id="2" creationId="{AAACDCC3-80BB-AC0C-78D2-03F4F53F266C}"/>
          </ac:spMkLst>
        </pc:spChg>
      </pc:sldChg>
      <pc:sldChg chg="modSp new">
        <pc:chgData name="Tsenum Joseph Luper" userId="" providerId="" clId="Web-{FB7C5647-CC6B-42D1-9FF0-575AD0318357}" dt="2023-08-19T05:36:26.860" v="925" actId="20577"/>
        <pc:sldMkLst>
          <pc:docMk/>
          <pc:sldMk cId="502193274" sldId="266"/>
        </pc:sldMkLst>
        <pc:spChg chg="mod">
          <ac:chgData name="Tsenum Joseph Luper" userId="" providerId="" clId="Web-{FB7C5647-CC6B-42D1-9FF0-575AD0318357}" dt="2023-08-19T05:36:26.860" v="925" actId="20577"/>
          <ac:spMkLst>
            <pc:docMk/>
            <pc:sldMk cId="502193274" sldId="266"/>
            <ac:spMk id="2" creationId="{B0355C94-5D36-F160-53C9-6E5C0456AD4D}"/>
          </ac:spMkLst>
        </pc:spChg>
        <pc:spChg chg="mod">
          <ac:chgData name="Tsenum Joseph Luper" userId="" providerId="" clId="Web-{FB7C5647-CC6B-42D1-9FF0-575AD0318357}" dt="2023-08-19T05:36:10.703" v="922" actId="20577"/>
          <ac:spMkLst>
            <pc:docMk/>
            <pc:sldMk cId="502193274" sldId="266"/>
            <ac:spMk id="3" creationId="{592978F5-EF4D-B2BD-1023-FFEC90B5C662}"/>
          </ac:spMkLst>
        </pc:spChg>
      </pc:sldChg>
      <pc:sldChg chg="modSp new">
        <pc:chgData name="Tsenum Joseph Luper" userId="" providerId="" clId="Web-{FB7C5647-CC6B-42D1-9FF0-575AD0318357}" dt="2023-08-19T05:36:32.501" v="928" actId="20577"/>
        <pc:sldMkLst>
          <pc:docMk/>
          <pc:sldMk cId="1736444771" sldId="267"/>
        </pc:sldMkLst>
        <pc:spChg chg="mod">
          <ac:chgData name="Tsenum Joseph Luper" userId="" providerId="" clId="Web-{FB7C5647-CC6B-42D1-9FF0-575AD0318357}" dt="2023-08-19T05:36:32.501" v="928" actId="20577"/>
          <ac:spMkLst>
            <pc:docMk/>
            <pc:sldMk cId="1736444771" sldId="267"/>
            <ac:spMk id="2" creationId="{1B49654A-EC84-29B4-239E-D6A23D15DA86}"/>
          </ac:spMkLst>
        </pc:spChg>
        <pc:spChg chg="mod">
          <ac:chgData name="Tsenum Joseph Luper" userId="" providerId="" clId="Web-{FB7C5647-CC6B-42D1-9FF0-575AD0318357}" dt="2023-08-19T05:26:53.073" v="902" actId="20577"/>
          <ac:spMkLst>
            <pc:docMk/>
            <pc:sldMk cId="1736444771" sldId="267"/>
            <ac:spMk id="3" creationId="{430D0063-07AB-DE9E-C0B0-84FD37442BDB}"/>
          </ac:spMkLst>
        </pc:spChg>
      </pc:sldChg>
      <pc:sldChg chg="addSp delSp modSp new">
        <pc:chgData name="Tsenum Joseph Luper" userId="" providerId="" clId="Web-{FB7C5647-CC6B-42D1-9FF0-575AD0318357}" dt="2023-08-19T05:26:04.009" v="901" actId="20577"/>
        <pc:sldMkLst>
          <pc:docMk/>
          <pc:sldMk cId="507415475" sldId="268"/>
        </pc:sldMkLst>
        <pc:spChg chg="mod">
          <ac:chgData name="Tsenum Joseph Luper" userId="" providerId="" clId="Web-{FB7C5647-CC6B-42D1-9FF0-575AD0318357}" dt="2023-08-19T05:26:04.009" v="901" actId="20577"/>
          <ac:spMkLst>
            <pc:docMk/>
            <pc:sldMk cId="507415475" sldId="268"/>
            <ac:spMk id="2" creationId="{8A155ACD-F93A-B121-05B0-2CD81E91CA06}"/>
          </ac:spMkLst>
        </pc:spChg>
        <pc:spChg chg="del mod">
          <ac:chgData name="Tsenum Joseph Luper" userId="" providerId="" clId="Web-{FB7C5647-CC6B-42D1-9FF0-575AD0318357}" dt="2023-08-19T05:20:13.699" v="872"/>
          <ac:spMkLst>
            <pc:docMk/>
            <pc:sldMk cId="507415475" sldId="268"/>
            <ac:spMk id="3" creationId="{9B5B04F4-160A-7EAB-1086-69E3C74D5CEF}"/>
          </ac:spMkLst>
        </pc:spChg>
        <pc:picChg chg="add mod">
          <ac:chgData name="Tsenum Joseph Luper" userId="" providerId="" clId="Web-{FB7C5647-CC6B-42D1-9FF0-575AD0318357}" dt="2023-08-19T05:20:39.044" v="874" actId="1076"/>
          <ac:picMkLst>
            <pc:docMk/>
            <pc:sldMk cId="507415475" sldId="268"/>
            <ac:picMk id="4" creationId="{915918FE-CC51-E2BC-933B-9E8EC0997CF4}"/>
          </ac:picMkLst>
        </pc:picChg>
      </pc:sldChg>
      <pc:sldChg chg="addSp modSp new">
        <pc:chgData name="Tsenum Joseph Luper" userId="" providerId="" clId="Web-{FB7C5647-CC6B-42D1-9FF0-575AD0318357}" dt="2023-08-19T05:55:59.358" v="1120" actId="20577"/>
        <pc:sldMkLst>
          <pc:docMk/>
          <pc:sldMk cId="1593261798" sldId="269"/>
        </pc:sldMkLst>
        <pc:spChg chg="mod">
          <ac:chgData name="Tsenum Joseph Luper" userId="" providerId="" clId="Web-{FB7C5647-CC6B-42D1-9FF0-575AD0318357}" dt="2023-08-19T05:38:19.739" v="946" actId="20577"/>
          <ac:spMkLst>
            <pc:docMk/>
            <pc:sldMk cId="1593261798" sldId="269"/>
            <ac:spMk id="2" creationId="{44FC34D3-0509-7CCF-E7D8-D202196B3C7B}"/>
          </ac:spMkLst>
        </pc:spChg>
        <pc:spChg chg="mod">
          <ac:chgData name="Tsenum Joseph Luper" userId="" providerId="" clId="Web-{FB7C5647-CC6B-42D1-9FF0-575AD0318357}" dt="2023-08-19T05:55:59.358" v="1120" actId="20577"/>
          <ac:spMkLst>
            <pc:docMk/>
            <pc:sldMk cId="1593261798" sldId="269"/>
            <ac:spMk id="3" creationId="{C2F6E364-8466-577F-6756-D2E5BEA3E7FE}"/>
          </ac:spMkLst>
        </pc:spChg>
        <pc:picChg chg="add mod">
          <ac:chgData name="Tsenum Joseph Luper" userId="" providerId="" clId="Web-{FB7C5647-CC6B-42D1-9FF0-575AD0318357}" dt="2023-08-19T05:53:30.134" v="1103" actId="14100"/>
          <ac:picMkLst>
            <pc:docMk/>
            <pc:sldMk cId="1593261798" sldId="269"/>
            <ac:picMk id="4" creationId="{D77C2E10-7B3D-1E15-71AE-085FCCA460A7}"/>
          </ac:picMkLst>
        </pc:picChg>
        <pc:cxnChg chg="add mod">
          <ac:chgData name="Tsenum Joseph Luper" userId="" providerId="" clId="Web-{FB7C5647-CC6B-42D1-9FF0-575AD0318357}" dt="2023-08-19T05:54:43.527" v="1112" actId="14100"/>
          <ac:cxnSpMkLst>
            <pc:docMk/>
            <pc:sldMk cId="1593261798" sldId="269"/>
            <ac:cxnSpMk id="5" creationId="{CBD0D59E-D2ED-AC2C-96DD-C88B5BD8ED09}"/>
          </ac:cxnSpMkLst>
        </pc:cxnChg>
        <pc:cxnChg chg="add mod">
          <ac:chgData name="Tsenum Joseph Luper" userId="" providerId="" clId="Web-{FB7C5647-CC6B-42D1-9FF0-575AD0318357}" dt="2023-08-19T05:55:04.715" v="1115" actId="14100"/>
          <ac:cxnSpMkLst>
            <pc:docMk/>
            <pc:sldMk cId="1593261798" sldId="269"/>
            <ac:cxnSpMk id="6" creationId="{51CA55A7-5BFF-31E2-9A35-AF843A15C9D5}"/>
          </ac:cxnSpMkLst>
        </pc:cxnChg>
      </pc:sldChg>
      <pc:sldChg chg="addSp delSp modSp new">
        <pc:chgData name="Tsenum Joseph Luper" userId="" providerId="" clId="Web-{FB7C5647-CC6B-42D1-9FF0-575AD0318357}" dt="2023-08-19T06:21:05.462" v="1329"/>
        <pc:sldMkLst>
          <pc:docMk/>
          <pc:sldMk cId="1154244749" sldId="270"/>
        </pc:sldMkLst>
        <pc:spChg chg="del mod">
          <ac:chgData name="Tsenum Joseph Luper" userId="" providerId="" clId="Web-{FB7C5647-CC6B-42D1-9FF0-575AD0318357}" dt="2023-08-19T06:13:23.457" v="1261"/>
          <ac:spMkLst>
            <pc:docMk/>
            <pc:sldMk cId="1154244749" sldId="270"/>
            <ac:spMk id="2" creationId="{FCC3FA4A-BB83-23F1-B66B-8DFFE7A3A808}"/>
          </ac:spMkLst>
        </pc:spChg>
        <pc:spChg chg="del mod">
          <ac:chgData name="Tsenum Joseph Luper" userId="" providerId="" clId="Web-{FB7C5647-CC6B-42D1-9FF0-575AD0318357}" dt="2023-08-19T06:03:16.498" v="1186"/>
          <ac:spMkLst>
            <pc:docMk/>
            <pc:sldMk cId="1154244749" sldId="270"/>
            <ac:spMk id="3" creationId="{77B7A10E-FF7D-5065-14A3-328CA1BEE7E5}"/>
          </ac:spMkLst>
        </pc:spChg>
        <pc:spChg chg="add del mod">
          <ac:chgData name="Tsenum Joseph Luper" userId="" providerId="" clId="Web-{FB7C5647-CC6B-42D1-9FF0-575AD0318357}" dt="2023-08-19T06:15:57.513" v="1283"/>
          <ac:spMkLst>
            <pc:docMk/>
            <pc:sldMk cId="1154244749" sldId="270"/>
            <ac:spMk id="6" creationId="{A06314FE-225A-826D-1B5E-6C47F3B84013}"/>
          </ac:spMkLst>
        </pc:spChg>
        <pc:spChg chg="add del mod">
          <ac:chgData name="Tsenum Joseph Luper" userId="" providerId="" clId="Web-{FB7C5647-CC6B-42D1-9FF0-575AD0318357}" dt="2023-08-19T06:13:26.848" v="1262"/>
          <ac:spMkLst>
            <pc:docMk/>
            <pc:sldMk cId="1154244749" sldId="270"/>
            <ac:spMk id="8" creationId="{153B1328-D608-D563-05F5-434D616DA801}"/>
          </ac:spMkLst>
        </pc:spChg>
        <pc:spChg chg="add del mod">
          <ac:chgData name="Tsenum Joseph Luper" userId="" providerId="" clId="Web-{FB7C5647-CC6B-42D1-9FF0-575AD0318357}" dt="2023-08-19T06:13:32.082" v="1264"/>
          <ac:spMkLst>
            <pc:docMk/>
            <pc:sldMk cId="1154244749" sldId="270"/>
            <ac:spMk id="10" creationId="{32780C19-ACF3-AA13-D06E-FE55DC7E4DE8}"/>
          </ac:spMkLst>
        </pc:spChg>
        <pc:picChg chg="add del mod ord">
          <ac:chgData name="Tsenum Joseph Luper" userId="" providerId="" clId="Web-{FB7C5647-CC6B-42D1-9FF0-575AD0318357}" dt="2023-08-19T06:13:28.645" v="1263"/>
          <ac:picMkLst>
            <pc:docMk/>
            <pc:sldMk cId="1154244749" sldId="270"/>
            <ac:picMk id="4" creationId="{6C26893E-9BBA-189F-358E-89CF3C2891EC}"/>
          </ac:picMkLst>
        </pc:picChg>
        <pc:picChg chg="add mod">
          <ac:chgData name="Tsenum Joseph Luper" userId="" providerId="" clId="Web-{FB7C5647-CC6B-42D1-9FF0-575AD0318357}" dt="2023-08-19T06:16:06.029" v="1286" actId="14100"/>
          <ac:picMkLst>
            <pc:docMk/>
            <pc:sldMk cId="1154244749" sldId="270"/>
            <ac:picMk id="11" creationId="{9B07D15A-9565-EC80-89F0-1A9DF2B041D6}"/>
          </ac:picMkLst>
        </pc:picChg>
        <pc:picChg chg="add mod">
          <ac:chgData name="Tsenum Joseph Luper" userId="" providerId="" clId="Web-{FB7C5647-CC6B-42D1-9FF0-575AD0318357}" dt="2023-08-19T06:17:52.580" v="1303" actId="14100"/>
          <ac:picMkLst>
            <pc:docMk/>
            <pc:sldMk cId="1154244749" sldId="270"/>
            <ac:picMk id="12" creationId="{64B4804B-8B9E-4439-31AC-4E90E4A14349}"/>
          </ac:picMkLst>
        </pc:picChg>
        <pc:picChg chg="add mod">
          <ac:chgData name="Tsenum Joseph Luper" userId="" providerId="" clId="Web-{FB7C5647-CC6B-42D1-9FF0-575AD0318357}" dt="2023-08-19T06:17:11.313" v="1296" actId="1076"/>
          <ac:picMkLst>
            <pc:docMk/>
            <pc:sldMk cId="1154244749" sldId="270"/>
            <ac:picMk id="13" creationId="{D194308A-13E4-D49D-4CE0-5506132DFB8D}"/>
          </ac:picMkLst>
        </pc:picChg>
        <pc:picChg chg="add mod">
          <ac:chgData name="Tsenum Joseph Luper" userId="" providerId="" clId="Web-{FB7C5647-CC6B-42D1-9FF0-575AD0318357}" dt="2023-08-19T06:17:48.502" v="1302" actId="14100"/>
          <ac:picMkLst>
            <pc:docMk/>
            <pc:sldMk cId="1154244749" sldId="270"/>
            <ac:picMk id="14" creationId="{1ECBB26F-D2EF-2952-989B-4583081CE050}"/>
          </ac:picMkLst>
        </pc:picChg>
        <pc:picChg chg="add mod">
          <ac:chgData name="Tsenum Joseph Luper" userId="" providerId="" clId="Web-{FB7C5647-CC6B-42D1-9FF0-575AD0318357}" dt="2023-08-19T06:18:25.378" v="1308" actId="14100"/>
          <ac:picMkLst>
            <pc:docMk/>
            <pc:sldMk cId="1154244749" sldId="270"/>
            <ac:picMk id="15" creationId="{C9B3FBA6-838C-ABAC-4592-C887208350D5}"/>
          </ac:picMkLst>
        </pc:picChg>
        <pc:picChg chg="add mod">
          <ac:chgData name="Tsenum Joseph Luper" userId="" providerId="" clId="Web-{FB7C5647-CC6B-42D1-9FF0-575AD0318357}" dt="2023-08-19T06:19:48.600" v="1319" actId="1076"/>
          <ac:picMkLst>
            <pc:docMk/>
            <pc:sldMk cId="1154244749" sldId="270"/>
            <ac:picMk id="16" creationId="{35CE0719-9DA0-9488-DED7-E8EEE5521468}"/>
          </ac:picMkLst>
        </pc:picChg>
        <pc:picChg chg="add mod">
          <ac:chgData name="Tsenum Joseph Luper" userId="" providerId="" clId="Web-{FB7C5647-CC6B-42D1-9FF0-575AD0318357}" dt="2023-08-19T06:20:02.959" v="1322" actId="14100"/>
          <ac:picMkLst>
            <pc:docMk/>
            <pc:sldMk cId="1154244749" sldId="270"/>
            <ac:picMk id="17" creationId="{0B224816-E0F3-72DE-6552-F176297DA29C}"/>
          </ac:picMkLst>
        </pc:picChg>
        <pc:picChg chg="add mod">
          <ac:chgData name="Tsenum Joseph Luper" userId="" providerId="" clId="Web-{FB7C5647-CC6B-42D1-9FF0-575AD0318357}" dt="2023-08-19T06:20:35.679" v="1328" actId="14100"/>
          <ac:picMkLst>
            <pc:docMk/>
            <pc:sldMk cId="1154244749" sldId="270"/>
            <ac:picMk id="18" creationId="{85A69CEB-207D-D909-8D2C-D0180AED1168}"/>
          </ac:picMkLst>
        </pc:picChg>
        <pc:picChg chg="add mod">
          <ac:chgData name="Tsenum Joseph Luper" userId="" providerId="" clId="Web-{FB7C5647-CC6B-42D1-9FF0-575AD0318357}" dt="2023-08-19T06:21:05.462" v="1329"/>
          <ac:picMkLst>
            <pc:docMk/>
            <pc:sldMk cId="1154244749" sldId="270"/>
            <ac:picMk id="19" creationId="{0AA6C73B-4A13-E8CD-0E39-DE71B0132B6E}"/>
          </ac:picMkLst>
        </pc:picChg>
      </pc:sldChg>
    </pc:docChg>
  </pc:docChgLst>
  <pc:docChgLst>
    <pc:chgData name="Tsenum Joseph Luper" clId="Web-{A1C6FF0C-6E5E-41F6-9E83-86F3F033B1AD}"/>
    <pc:docChg chg="modSld">
      <pc:chgData name="Tsenum Joseph Luper" userId="" providerId="" clId="Web-{A1C6FF0C-6E5E-41F6-9E83-86F3F033B1AD}" dt="2023-08-19T06:21:22" v="0"/>
      <pc:docMkLst>
        <pc:docMk/>
      </pc:docMkLst>
      <pc:sldChg chg="addSp modSp">
        <pc:chgData name="Tsenum Joseph Luper" userId="" providerId="" clId="Web-{A1C6FF0C-6E5E-41F6-9E83-86F3F033B1AD}" dt="2023-08-19T06:21:22" v="0"/>
        <pc:sldMkLst>
          <pc:docMk/>
          <pc:sldMk cId="1154244749" sldId="270"/>
        </pc:sldMkLst>
        <pc:picChg chg="add mod">
          <ac:chgData name="Tsenum Joseph Luper" userId="" providerId="" clId="Web-{A1C6FF0C-6E5E-41F6-9E83-86F3F033B1AD}" dt="2023-08-19T06:21:22" v="0"/>
          <ac:picMkLst>
            <pc:docMk/>
            <pc:sldMk cId="1154244749" sldId="270"/>
            <ac:picMk id="2" creationId="{A08CCCB1-65D8-051B-9C05-385972C5FEF4}"/>
          </ac:picMkLst>
        </pc:picChg>
      </pc:sldChg>
    </pc:docChg>
  </pc:docChgLst>
  <pc:docChgLst>
    <pc:chgData name="Tsenum Joseph Luper" userId="sycedtRSpUtzzPCViQ5ldMFLPHQHCaTpl4KPQnGysTE=" providerId="None" clId="Web-{C82AF6A3-6CFE-4D46-90AF-FE568F5B9F8F}"/>
    <pc:docChg chg="modSld">
      <pc:chgData name="Tsenum Joseph Luper" userId="sycedtRSpUtzzPCViQ5ldMFLPHQHCaTpl4KPQnGysTE=" providerId="None" clId="Web-{C82AF6A3-6CFE-4D46-90AF-FE568F5B9F8F}" dt="2024-06-28T14:44:46.409" v="16" actId="20577"/>
      <pc:docMkLst>
        <pc:docMk/>
      </pc:docMkLst>
      <pc:sldChg chg="addSp modSp">
        <pc:chgData name="Tsenum Joseph Luper" userId="sycedtRSpUtzzPCViQ5ldMFLPHQHCaTpl4KPQnGysTE=" providerId="None" clId="Web-{C82AF6A3-6CFE-4D46-90AF-FE568F5B9F8F}" dt="2024-06-28T14:44:46.409" v="16" actId="20577"/>
        <pc:sldMkLst>
          <pc:docMk/>
          <pc:sldMk cId="862820502" sldId="276"/>
        </pc:sldMkLst>
        <pc:spChg chg="mod">
          <ac:chgData name="Tsenum Joseph Luper" userId="sycedtRSpUtzzPCViQ5ldMFLPHQHCaTpl4KPQnGysTE=" providerId="None" clId="Web-{C82AF6A3-6CFE-4D46-90AF-FE568F5B9F8F}" dt="2024-06-28T14:44:46.409" v="16" actId="20577"/>
          <ac:spMkLst>
            <pc:docMk/>
            <pc:sldMk cId="862820502" sldId="276"/>
            <ac:spMk id="2" creationId="{BAAA54E1-13D4-F82B-E464-46F80DD16F2F}"/>
          </ac:spMkLst>
        </pc:spChg>
        <pc:picChg chg="add mod">
          <ac:chgData name="Tsenum Joseph Luper" userId="sycedtRSpUtzzPCViQ5ldMFLPHQHCaTpl4KPQnGysTE=" providerId="None" clId="Web-{C82AF6A3-6CFE-4D46-90AF-FE568F5B9F8F}" dt="2024-06-28T14:44:20.597" v="3" actId="14100"/>
          <ac:picMkLst>
            <pc:docMk/>
            <pc:sldMk cId="862820502" sldId="276"/>
            <ac:picMk id="3" creationId="{44BB5F80-64E5-FB26-1018-B718EE88742A}"/>
          </ac:picMkLst>
        </pc:picChg>
      </pc:sldChg>
    </pc:docChg>
  </pc:docChgLst>
  <pc:docChgLst>
    <pc:chgData name="Tsenum Joseph Luper" clId="Web-{0775BA55-92F7-49E3-8088-11577A9A72B1}"/>
    <pc:docChg chg="modSld">
      <pc:chgData name="Tsenum Joseph Luper" userId="" providerId="" clId="Web-{0775BA55-92F7-49E3-8088-11577A9A72B1}" dt="2023-08-19T08:08:11.458" v="356" actId="14100"/>
      <pc:docMkLst>
        <pc:docMk/>
      </pc:docMkLst>
      <pc:sldChg chg="modSp">
        <pc:chgData name="Tsenum Joseph Luper" userId="" providerId="" clId="Web-{0775BA55-92F7-49E3-8088-11577A9A72B1}" dt="2023-08-19T08:06:45.644" v="353" actId="20577"/>
        <pc:sldMkLst>
          <pc:docMk/>
          <pc:sldMk cId="1393422080" sldId="263"/>
        </pc:sldMkLst>
        <pc:spChg chg="mod">
          <ac:chgData name="Tsenum Joseph Luper" userId="" providerId="" clId="Web-{0775BA55-92F7-49E3-8088-11577A9A72B1}" dt="2023-08-19T08:06:45.644" v="353" actId="20577"/>
          <ac:spMkLst>
            <pc:docMk/>
            <pc:sldMk cId="1393422080" sldId="263"/>
            <ac:spMk id="3" creationId="{C62B83C9-C7B0-D65C-D843-B761C8B261B1}"/>
          </ac:spMkLst>
        </pc:spChg>
      </pc:sldChg>
      <pc:sldChg chg="addSp modSp">
        <pc:chgData name="Tsenum Joseph Luper" userId="" providerId="" clId="Web-{0775BA55-92F7-49E3-8088-11577A9A72B1}" dt="2023-08-19T08:08:11.458" v="356" actId="14100"/>
        <pc:sldMkLst>
          <pc:docMk/>
          <pc:sldMk cId="2081496920" sldId="265"/>
        </pc:sldMkLst>
        <pc:spChg chg="mod">
          <ac:chgData name="Tsenum Joseph Luper" userId="" providerId="" clId="Web-{0775BA55-92F7-49E3-8088-11577A9A72B1}" dt="2023-08-19T07:51:44.087" v="257"/>
          <ac:spMkLst>
            <pc:docMk/>
            <pc:sldMk cId="2081496920" sldId="265"/>
            <ac:spMk id="3" creationId="{7994939D-B879-43AE-6C35-0517E670CDB6}"/>
          </ac:spMkLst>
        </pc:spChg>
        <pc:spChg chg="add mod">
          <ac:chgData name="Tsenum Joseph Luper" userId="" providerId="" clId="Web-{0775BA55-92F7-49E3-8088-11577A9A72B1}" dt="2023-08-19T07:53:21.262" v="274" actId="1076"/>
          <ac:spMkLst>
            <pc:docMk/>
            <pc:sldMk cId="2081496920" sldId="265"/>
            <ac:spMk id="6" creationId="{05A719B0-F694-19B6-B084-74DE4B7EF960}"/>
          </ac:spMkLst>
        </pc:spChg>
        <pc:picChg chg="add mod">
          <ac:chgData name="Tsenum Joseph Luper" userId="" providerId="" clId="Web-{0775BA55-92F7-49E3-8088-11577A9A72B1}" dt="2023-08-19T07:50:29.960" v="254" actId="1076"/>
          <ac:picMkLst>
            <pc:docMk/>
            <pc:sldMk cId="2081496920" sldId="265"/>
            <ac:picMk id="4" creationId="{FEA2CA57-A207-98F6-E8DD-806A1A95E3B7}"/>
          </ac:picMkLst>
        </pc:picChg>
        <pc:picChg chg="add mod">
          <ac:chgData name="Tsenum Joseph Luper" userId="" providerId="" clId="Web-{0775BA55-92F7-49E3-8088-11577A9A72B1}" dt="2023-08-19T08:08:11.458" v="356" actId="14100"/>
          <ac:picMkLst>
            <pc:docMk/>
            <pc:sldMk cId="2081496920" sldId="265"/>
            <ac:picMk id="7" creationId="{4FC5C13B-5AF8-EEBB-E9E8-095A6FBDC371}"/>
          </ac:picMkLst>
        </pc:picChg>
      </pc:sldChg>
      <pc:sldChg chg="addSp modSp">
        <pc:chgData name="Tsenum Joseph Luper" userId="" providerId="" clId="Web-{0775BA55-92F7-49E3-8088-11577A9A72B1}" dt="2023-08-19T08:05:36.345" v="345" actId="20577"/>
        <pc:sldMkLst>
          <pc:docMk/>
          <pc:sldMk cId="502193274" sldId="266"/>
        </pc:sldMkLst>
        <pc:spChg chg="mod">
          <ac:chgData name="Tsenum Joseph Luper" userId="" providerId="" clId="Web-{0775BA55-92F7-49E3-8088-11577A9A72B1}" dt="2023-08-19T08:05:32.423" v="344" actId="20577"/>
          <ac:spMkLst>
            <pc:docMk/>
            <pc:sldMk cId="502193274" sldId="266"/>
            <ac:spMk id="3" creationId="{592978F5-EF4D-B2BD-1023-FFEC90B5C662}"/>
          </ac:spMkLst>
        </pc:spChg>
        <pc:spChg chg="add mod">
          <ac:chgData name="Tsenum Joseph Luper" userId="" providerId="" clId="Web-{0775BA55-92F7-49E3-8088-11577A9A72B1}" dt="2023-08-19T08:05:36.345" v="345" actId="20577"/>
          <ac:spMkLst>
            <pc:docMk/>
            <pc:sldMk cId="502193274" sldId="266"/>
            <ac:spMk id="4" creationId="{D2A67A4A-221A-BD20-EB2D-AD4BC27736EB}"/>
          </ac:spMkLst>
        </pc:spChg>
        <pc:spChg chg="add mod">
          <ac:chgData name="Tsenum Joseph Luper" userId="" providerId="" clId="Web-{0775BA55-92F7-49E3-8088-11577A9A72B1}" dt="2023-08-19T07:58:19.427" v="304" actId="20577"/>
          <ac:spMkLst>
            <pc:docMk/>
            <pc:sldMk cId="502193274" sldId="266"/>
            <ac:spMk id="6" creationId="{8B0DBF48-CBE5-CC5B-9FA2-66F905E7DA5C}"/>
          </ac:spMkLst>
        </pc:spChg>
      </pc:sldChg>
      <pc:sldChg chg="addSp delSp modSp">
        <pc:chgData name="Tsenum Joseph Luper" userId="" providerId="" clId="Web-{0775BA55-92F7-49E3-8088-11577A9A72B1}" dt="2023-08-19T08:05:15.277" v="341" actId="20577"/>
        <pc:sldMkLst>
          <pc:docMk/>
          <pc:sldMk cId="1736444771" sldId="267"/>
        </pc:sldMkLst>
        <pc:spChg chg="mod">
          <ac:chgData name="Tsenum Joseph Luper" userId="" providerId="" clId="Web-{0775BA55-92F7-49E3-8088-11577A9A72B1}" dt="2023-08-19T08:05:15.277" v="341" actId="20577"/>
          <ac:spMkLst>
            <pc:docMk/>
            <pc:sldMk cId="1736444771" sldId="267"/>
            <ac:spMk id="3" creationId="{430D0063-07AB-DE9E-C0B0-84FD37442BDB}"/>
          </ac:spMkLst>
        </pc:spChg>
        <pc:spChg chg="add mod">
          <ac:chgData name="Tsenum Joseph Luper" userId="" providerId="" clId="Web-{0775BA55-92F7-49E3-8088-11577A9A72B1}" dt="2023-08-19T08:03:15.946" v="332" actId="1076"/>
          <ac:spMkLst>
            <pc:docMk/>
            <pc:sldMk cId="1736444771" sldId="267"/>
            <ac:spMk id="5" creationId="{C64F6A12-0779-C60B-0DA4-8DB577B06B7C}"/>
          </ac:spMkLst>
        </pc:spChg>
        <pc:spChg chg="add mod">
          <ac:chgData name="Tsenum Joseph Luper" userId="" providerId="" clId="Web-{0775BA55-92F7-49E3-8088-11577A9A72B1}" dt="2023-08-19T08:00:35.374" v="325" actId="1076"/>
          <ac:spMkLst>
            <pc:docMk/>
            <pc:sldMk cId="1736444771" sldId="267"/>
            <ac:spMk id="7" creationId="{0116BC78-2768-C6F8-FB69-D21C6B00A901}"/>
          </ac:spMkLst>
        </pc:spChg>
        <pc:picChg chg="add del mod">
          <ac:chgData name="Tsenum Joseph Luper" userId="" providerId="" clId="Web-{0775BA55-92F7-49E3-8088-11577A9A72B1}" dt="2023-08-19T08:04:25.354" v="334"/>
          <ac:picMkLst>
            <pc:docMk/>
            <pc:sldMk cId="1736444771" sldId="267"/>
            <ac:picMk id="8" creationId="{EC45C219-AE61-85DD-06B3-2568C4A58F6B}"/>
          </ac:picMkLst>
        </pc:picChg>
        <pc:picChg chg="add mod">
          <ac:chgData name="Tsenum Joseph Luper" userId="" providerId="" clId="Web-{0775BA55-92F7-49E3-8088-11577A9A72B1}" dt="2023-08-19T08:04:40.105" v="339" actId="14100"/>
          <ac:picMkLst>
            <pc:docMk/>
            <pc:sldMk cId="1736444771" sldId="267"/>
            <ac:picMk id="9" creationId="{781327BF-4991-086D-59CC-F2929CFE088A}"/>
          </ac:picMkLst>
        </pc:picChg>
      </pc:sldChg>
      <pc:sldChg chg="modSp">
        <pc:chgData name="Tsenum Joseph Luper" userId="" providerId="" clId="Web-{0775BA55-92F7-49E3-8088-11577A9A72B1}" dt="2023-08-19T07:54:23.920" v="276" actId="20577"/>
        <pc:sldMkLst>
          <pc:docMk/>
          <pc:sldMk cId="2091763071" sldId="271"/>
        </pc:sldMkLst>
        <pc:spChg chg="mod">
          <ac:chgData name="Tsenum Joseph Luper" userId="" providerId="" clId="Web-{0775BA55-92F7-49E3-8088-11577A9A72B1}" dt="2023-08-19T07:54:23.920" v="276" actId="20577"/>
          <ac:spMkLst>
            <pc:docMk/>
            <pc:sldMk cId="2091763071" sldId="271"/>
            <ac:spMk id="2" creationId="{B4CA947A-3823-D2DF-0055-98889D9B847F}"/>
          </ac:spMkLst>
        </pc:spChg>
      </pc:sldChg>
      <pc:sldChg chg="modSp">
        <pc:chgData name="Tsenum Joseph Luper" userId="" providerId="" clId="Web-{0775BA55-92F7-49E3-8088-11577A9A72B1}" dt="2023-08-19T07:54:08.779" v="275" actId="20577"/>
        <pc:sldMkLst>
          <pc:docMk/>
          <pc:sldMk cId="589981324" sldId="272"/>
        </pc:sldMkLst>
        <pc:spChg chg="mod">
          <ac:chgData name="Tsenum Joseph Luper" userId="" providerId="" clId="Web-{0775BA55-92F7-49E3-8088-11577A9A72B1}" dt="2023-08-19T07:54:08.779" v="275" actId="20577"/>
          <ac:spMkLst>
            <pc:docMk/>
            <pc:sldMk cId="589981324" sldId="272"/>
            <ac:spMk id="2" creationId="{C3262961-C52F-6700-32E3-01CB1B496250}"/>
          </ac:spMkLst>
        </pc:spChg>
      </pc:sldChg>
    </pc:docChg>
  </pc:docChgLst>
  <pc:docChgLst>
    <pc:chgData name="Tsenum Joseph Luper" clId="Web-{B260F2C7-C4E1-4D31-9A7D-3FB051F3A8B4}"/>
    <pc:docChg chg="addSld modSld">
      <pc:chgData name="Tsenum Joseph Luper" userId="" providerId="" clId="Web-{B260F2C7-C4E1-4D31-9A7D-3FB051F3A8B4}" dt="2023-08-14T17:57:30.148" v="10" actId="20577"/>
      <pc:docMkLst>
        <pc:docMk/>
      </pc:docMkLst>
      <pc:sldChg chg="modSp">
        <pc:chgData name="Tsenum Joseph Luper" userId="" providerId="" clId="Web-{B260F2C7-C4E1-4D31-9A7D-3FB051F3A8B4}" dt="2023-08-14T17:57:30.148" v="10" actId="20577"/>
        <pc:sldMkLst>
          <pc:docMk/>
          <pc:sldMk cId="109857222" sldId="256"/>
        </pc:sldMkLst>
        <pc:spChg chg="mod">
          <ac:chgData name="Tsenum Joseph Luper" userId="" providerId="" clId="Web-{B260F2C7-C4E1-4D31-9A7D-3FB051F3A8B4}" dt="2023-08-14T17:57:30.148" v="10" actId="20577"/>
          <ac:spMkLst>
            <pc:docMk/>
            <pc:sldMk cId="109857222" sldId="256"/>
            <ac:spMk id="2" creationId="{00000000-0000-0000-0000-000000000000}"/>
          </ac:spMkLst>
        </pc:spChg>
      </pc:sldChg>
      <pc:sldChg chg="addSp delSp modSp new">
        <pc:chgData name="Tsenum Joseph Luper" userId="" providerId="" clId="Web-{B260F2C7-C4E1-4D31-9A7D-3FB051F3A8B4}" dt="2023-08-14T17:55:59.364" v="7" actId="14100"/>
        <pc:sldMkLst>
          <pc:docMk/>
          <pc:sldMk cId="3288497108" sldId="257"/>
        </pc:sldMkLst>
        <pc:spChg chg="del">
          <ac:chgData name="Tsenum Joseph Luper" userId="" providerId="" clId="Web-{B260F2C7-C4E1-4D31-9A7D-3FB051F3A8B4}" dt="2023-08-14T17:55:39.317" v="1"/>
          <ac:spMkLst>
            <pc:docMk/>
            <pc:sldMk cId="3288497108" sldId="257"/>
            <ac:spMk id="3" creationId="{5268FE30-3C28-36E6-FF1C-E52E4DED190C}"/>
          </ac:spMkLst>
        </pc:spChg>
        <pc:picChg chg="add mod">
          <ac:chgData name="Tsenum Joseph Luper" userId="" providerId="" clId="Web-{B260F2C7-C4E1-4D31-9A7D-3FB051F3A8B4}" dt="2023-08-14T17:55:59.364" v="7" actId="14100"/>
          <ac:picMkLst>
            <pc:docMk/>
            <pc:sldMk cId="3288497108" sldId="257"/>
            <ac:picMk id="4" creationId="{41226AEA-E33F-E81B-93DB-1C8A752DFF2C}"/>
          </ac:picMkLst>
        </pc:picChg>
      </pc:sldChg>
    </pc:docChg>
  </pc:docChgLst>
  <pc:docChgLst>
    <pc:chgData name="Tsenum Joseph Luper" clId="Web-{0B0614C4-11DF-4138-ACF9-53BB709F447A}"/>
    <pc:docChg chg="addSld modSld">
      <pc:chgData name="Tsenum Joseph Luper" userId="" providerId="" clId="Web-{0B0614C4-11DF-4138-ACF9-53BB709F447A}" dt="2023-08-19T09:39:03.284" v="183" actId="1076"/>
      <pc:docMkLst>
        <pc:docMk/>
      </pc:docMkLst>
      <pc:sldChg chg="modSp">
        <pc:chgData name="Tsenum Joseph Luper" userId="" providerId="" clId="Web-{0B0614C4-11DF-4138-ACF9-53BB709F447A}" dt="2023-08-19T09:39:03.284" v="183" actId="1076"/>
        <pc:sldMkLst>
          <pc:docMk/>
          <pc:sldMk cId="109857222" sldId="256"/>
        </pc:sldMkLst>
        <pc:spChg chg="mod">
          <ac:chgData name="Tsenum Joseph Luper" userId="" providerId="" clId="Web-{0B0614C4-11DF-4138-ACF9-53BB709F447A}" dt="2023-08-19T09:39:03.284" v="183" actId="1076"/>
          <ac:spMkLst>
            <pc:docMk/>
            <pc:sldMk cId="109857222" sldId="256"/>
            <ac:spMk id="6" creationId="{45272E0B-E6EC-27FB-E597-CB84DC3B5F02}"/>
          </ac:spMkLst>
        </pc:spChg>
      </pc:sldChg>
      <pc:sldChg chg="addSp modSp">
        <pc:chgData name="Tsenum Joseph Luper" userId="" providerId="" clId="Web-{0B0614C4-11DF-4138-ACF9-53BB709F447A}" dt="2023-08-19T08:10:58.440" v="1" actId="1076"/>
        <pc:sldMkLst>
          <pc:docMk/>
          <pc:sldMk cId="1393422080" sldId="263"/>
        </pc:sldMkLst>
        <pc:picChg chg="add mod">
          <ac:chgData name="Tsenum Joseph Luper" userId="" providerId="" clId="Web-{0B0614C4-11DF-4138-ACF9-53BB709F447A}" dt="2023-08-19T08:10:58.440" v="1" actId="1076"/>
          <ac:picMkLst>
            <pc:docMk/>
            <pc:sldMk cId="1393422080" sldId="263"/>
            <ac:picMk id="4" creationId="{F05A42EB-0F29-29A3-2A6B-B068CC9D8053}"/>
          </ac:picMkLst>
        </pc:picChg>
      </pc:sldChg>
      <pc:sldChg chg="modSp">
        <pc:chgData name="Tsenum Joseph Luper" userId="" providerId="" clId="Web-{0B0614C4-11DF-4138-ACF9-53BB709F447A}" dt="2023-08-19T08:15:40.538" v="25" actId="14100"/>
        <pc:sldMkLst>
          <pc:docMk/>
          <pc:sldMk cId="1154244749" sldId="270"/>
        </pc:sldMkLst>
        <pc:picChg chg="mod">
          <ac:chgData name="Tsenum Joseph Luper" userId="" providerId="" clId="Web-{0B0614C4-11DF-4138-ACF9-53BB709F447A}" dt="2023-08-19T08:12:00.775" v="7" actId="14100"/>
          <ac:picMkLst>
            <pc:docMk/>
            <pc:sldMk cId="1154244749" sldId="270"/>
            <ac:picMk id="2" creationId="{A08CCCB1-65D8-051B-9C05-385972C5FEF4}"/>
          </ac:picMkLst>
        </pc:picChg>
        <pc:picChg chg="mod">
          <ac:chgData name="Tsenum Joseph Luper" userId="" providerId="" clId="Web-{0B0614C4-11DF-4138-ACF9-53BB709F447A}" dt="2023-08-19T08:15:12.052" v="21" actId="14100"/>
          <ac:picMkLst>
            <pc:docMk/>
            <pc:sldMk cId="1154244749" sldId="270"/>
            <ac:picMk id="3" creationId="{3822A038-A42B-A5B2-369E-E990F300C531}"/>
          </ac:picMkLst>
        </pc:picChg>
        <pc:picChg chg="mod">
          <ac:chgData name="Tsenum Joseph Luper" userId="" providerId="" clId="Web-{0B0614C4-11DF-4138-ACF9-53BB709F447A}" dt="2023-08-19T08:15:25.287" v="23" actId="14100"/>
          <ac:picMkLst>
            <pc:docMk/>
            <pc:sldMk cId="1154244749" sldId="270"/>
            <ac:picMk id="4" creationId="{7DEFC09D-7FC6-2B4B-05F9-E8692633753C}"/>
          </ac:picMkLst>
        </pc:picChg>
        <pc:picChg chg="mod">
          <ac:chgData name="Tsenum Joseph Luper" userId="" providerId="" clId="Web-{0B0614C4-11DF-4138-ACF9-53BB709F447A}" dt="2023-08-19T08:15:20.803" v="22" actId="14100"/>
          <ac:picMkLst>
            <pc:docMk/>
            <pc:sldMk cId="1154244749" sldId="270"/>
            <ac:picMk id="5" creationId="{99E45C54-FD0A-2FD1-2436-E0BC1DEFAA1A}"/>
          </ac:picMkLst>
        </pc:picChg>
        <pc:picChg chg="mod">
          <ac:chgData name="Tsenum Joseph Luper" userId="" providerId="" clId="Web-{0B0614C4-11DF-4138-ACF9-53BB709F447A}" dt="2023-08-19T08:14:42.470" v="15" actId="14100"/>
          <ac:picMkLst>
            <pc:docMk/>
            <pc:sldMk cId="1154244749" sldId="270"/>
            <ac:picMk id="6" creationId="{C4B6A6D9-BB6C-BBD8-12D4-939C8499A46B}"/>
          </ac:picMkLst>
        </pc:picChg>
        <pc:picChg chg="mod">
          <ac:chgData name="Tsenum Joseph Luper" userId="" providerId="" clId="Web-{0B0614C4-11DF-4138-ACF9-53BB709F447A}" dt="2023-08-19T08:11:47.775" v="4" actId="14100"/>
          <ac:picMkLst>
            <pc:docMk/>
            <pc:sldMk cId="1154244749" sldId="270"/>
            <ac:picMk id="7" creationId="{907941CD-AFBA-21E2-6B9D-111C13FFF54E}"/>
          </ac:picMkLst>
        </pc:picChg>
        <pc:picChg chg="mod">
          <ac:chgData name="Tsenum Joseph Luper" userId="" providerId="" clId="Web-{0B0614C4-11DF-4138-ACF9-53BB709F447A}" dt="2023-08-19T08:11:43.788" v="3" actId="14100"/>
          <ac:picMkLst>
            <pc:docMk/>
            <pc:sldMk cId="1154244749" sldId="270"/>
            <ac:picMk id="8" creationId="{21D78AF8-B4BA-C035-CEA7-D6E646FDA2A5}"/>
          </ac:picMkLst>
        </pc:picChg>
        <pc:picChg chg="mod">
          <ac:chgData name="Tsenum Joseph Luper" userId="" providerId="" clId="Web-{0B0614C4-11DF-4138-ACF9-53BB709F447A}" dt="2023-08-19T08:11:39.147" v="2" actId="14100"/>
          <ac:picMkLst>
            <pc:docMk/>
            <pc:sldMk cId="1154244749" sldId="270"/>
            <ac:picMk id="12" creationId="{64B4804B-8B9E-4439-31AC-4E90E4A14349}"/>
          </ac:picMkLst>
        </pc:picChg>
        <pc:picChg chg="mod">
          <ac:chgData name="Tsenum Joseph Luper" userId="" providerId="" clId="Web-{0B0614C4-11DF-4138-ACF9-53BB709F447A}" dt="2023-08-19T08:14:17.657" v="10" actId="14100"/>
          <ac:picMkLst>
            <pc:docMk/>
            <pc:sldMk cId="1154244749" sldId="270"/>
            <ac:picMk id="13" creationId="{D194308A-13E4-D49D-4CE0-5506132DFB8D}"/>
          </ac:picMkLst>
        </pc:picChg>
        <pc:picChg chg="mod">
          <ac:chgData name="Tsenum Joseph Luper" userId="" providerId="" clId="Web-{0B0614C4-11DF-4138-ACF9-53BB709F447A}" dt="2023-08-19T08:15:34.991" v="24" actId="14100"/>
          <ac:picMkLst>
            <pc:docMk/>
            <pc:sldMk cId="1154244749" sldId="270"/>
            <ac:picMk id="14" creationId="{1ECBB26F-D2EF-2952-989B-4583081CE050}"/>
          </ac:picMkLst>
        </pc:picChg>
        <pc:picChg chg="mod">
          <ac:chgData name="Tsenum Joseph Luper" userId="" providerId="" clId="Web-{0B0614C4-11DF-4138-ACF9-53BB709F447A}" dt="2023-08-19T08:15:40.538" v="25" actId="14100"/>
          <ac:picMkLst>
            <pc:docMk/>
            <pc:sldMk cId="1154244749" sldId="270"/>
            <ac:picMk id="15" creationId="{C9B3FBA6-838C-ABAC-4592-C887208350D5}"/>
          </ac:picMkLst>
        </pc:picChg>
        <pc:picChg chg="mod">
          <ac:chgData name="Tsenum Joseph Luper" userId="" providerId="" clId="Web-{0B0614C4-11DF-4138-ACF9-53BB709F447A}" dt="2023-08-19T08:14:28.048" v="12" actId="14100"/>
          <ac:picMkLst>
            <pc:docMk/>
            <pc:sldMk cId="1154244749" sldId="270"/>
            <ac:picMk id="16" creationId="{35CE0719-9DA0-9488-DED7-E8EEE5521468}"/>
          </ac:picMkLst>
        </pc:picChg>
        <pc:picChg chg="mod">
          <ac:chgData name="Tsenum Joseph Luper" userId="" providerId="" clId="Web-{0B0614C4-11DF-4138-ACF9-53BB709F447A}" dt="2023-08-19T08:11:52.853" v="5" actId="14100"/>
          <ac:picMkLst>
            <pc:docMk/>
            <pc:sldMk cId="1154244749" sldId="270"/>
            <ac:picMk id="17" creationId="{0B224816-E0F3-72DE-6552-F176297DA29C}"/>
          </ac:picMkLst>
        </pc:picChg>
        <pc:picChg chg="mod">
          <ac:chgData name="Tsenum Joseph Luper" userId="" providerId="" clId="Web-{0B0614C4-11DF-4138-ACF9-53BB709F447A}" dt="2023-08-19T08:11:56.338" v="6" actId="14100"/>
          <ac:picMkLst>
            <pc:docMk/>
            <pc:sldMk cId="1154244749" sldId="270"/>
            <ac:picMk id="18" creationId="{85A69CEB-207D-D909-8D2C-D0180AED1168}"/>
          </ac:picMkLst>
        </pc:picChg>
      </pc:sldChg>
      <pc:sldChg chg="modSp new">
        <pc:chgData name="Tsenum Joseph Luper" userId="" providerId="" clId="Web-{0B0614C4-11DF-4138-ACF9-53BB709F447A}" dt="2023-08-19T09:38:15.939" v="180" actId="20577"/>
        <pc:sldMkLst>
          <pc:docMk/>
          <pc:sldMk cId="2492902316" sldId="274"/>
        </pc:sldMkLst>
        <pc:spChg chg="mod">
          <ac:chgData name="Tsenum Joseph Luper" userId="" providerId="" clId="Web-{0B0614C4-11DF-4138-ACF9-53BB709F447A}" dt="2023-08-19T09:21:34.667" v="35" actId="20577"/>
          <ac:spMkLst>
            <pc:docMk/>
            <pc:sldMk cId="2492902316" sldId="274"/>
            <ac:spMk id="2" creationId="{FDC518FC-A612-1986-C2F6-37E7B8650AC2}"/>
          </ac:spMkLst>
        </pc:spChg>
        <pc:spChg chg="mod">
          <ac:chgData name="Tsenum Joseph Luper" userId="" providerId="" clId="Web-{0B0614C4-11DF-4138-ACF9-53BB709F447A}" dt="2023-08-19T09:38:15.939" v="180" actId="20577"/>
          <ac:spMkLst>
            <pc:docMk/>
            <pc:sldMk cId="2492902316" sldId="274"/>
            <ac:spMk id="3" creationId="{2092E570-B422-907A-5F88-130AFF40EBC8}"/>
          </ac:spMkLst>
        </pc:spChg>
      </pc:sldChg>
    </pc:docChg>
  </pc:docChgLst>
  <pc:docChgLst>
    <pc:chgData name="Tsenum Joseph Luper" userId="sycedtRSpUtzzPCViQ5ldMFLPHQHCaTpl4KPQnGysTE=" providerId="None" clId="Web-{DD1F7E27-1DF0-459A-843E-28034662B476}"/>
    <pc:docChg chg="addSld delSld modSld sldOrd">
      <pc:chgData name="Tsenum Joseph Luper" userId="sycedtRSpUtzzPCViQ5ldMFLPHQHCaTpl4KPQnGysTE=" providerId="None" clId="Web-{DD1F7E27-1DF0-459A-843E-28034662B476}" dt="2024-06-28T14:38:16.467" v="233"/>
      <pc:docMkLst>
        <pc:docMk/>
      </pc:docMkLst>
      <pc:sldChg chg="modSp">
        <pc:chgData name="Tsenum Joseph Luper" userId="sycedtRSpUtzzPCViQ5ldMFLPHQHCaTpl4KPQnGysTE=" providerId="None" clId="Web-{DD1F7E27-1DF0-459A-843E-28034662B476}" dt="2024-06-28T14:20:13" v="190" actId="20577"/>
        <pc:sldMkLst>
          <pc:docMk/>
          <pc:sldMk cId="109857222" sldId="256"/>
        </pc:sldMkLst>
        <pc:spChg chg="mod">
          <ac:chgData name="Tsenum Joseph Luper" userId="sycedtRSpUtzzPCViQ5ldMFLPHQHCaTpl4KPQnGysTE=" providerId="None" clId="Web-{DD1F7E27-1DF0-459A-843E-28034662B476}" dt="2024-06-28T14:18:01.844" v="142" actId="14100"/>
          <ac:spMkLst>
            <pc:docMk/>
            <pc:sldMk cId="109857222" sldId="256"/>
            <ac:spMk id="2" creationId="{00000000-0000-0000-0000-000000000000}"/>
          </ac:spMkLst>
        </pc:spChg>
        <pc:spChg chg="mod">
          <ac:chgData name="Tsenum Joseph Luper" userId="sycedtRSpUtzzPCViQ5ldMFLPHQHCaTpl4KPQnGysTE=" providerId="None" clId="Web-{DD1F7E27-1DF0-459A-843E-28034662B476}" dt="2024-06-28T14:18:11.156" v="143" actId="1076"/>
          <ac:spMkLst>
            <pc:docMk/>
            <pc:sldMk cId="109857222" sldId="256"/>
            <ac:spMk id="3" creationId="{00000000-0000-0000-0000-000000000000}"/>
          </ac:spMkLst>
        </pc:spChg>
        <pc:spChg chg="mod">
          <ac:chgData name="Tsenum Joseph Luper" userId="sycedtRSpUtzzPCViQ5ldMFLPHQHCaTpl4KPQnGysTE=" providerId="None" clId="Web-{DD1F7E27-1DF0-459A-843E-28034662B476}" dt="2024-06-28T14:20:13" v="190" actId="20577"/>
          <ac:spMkLst>
            <pc:docMk/>
            <pc:sldMk cId="109857222" sldId="256"/>
            <ac:spMk id="6" creationId="{45272E0B-E6EC-27FB-E597-CB84DC3B5F02}"/>
          </ac:spMkLst>
        </pc:spChg>
      </pc:sldChg>
      <pc:sldChg chg="ord">
        <pc:chgData name="Tsenum Joseph Luper" userId="sycedtRSpUtzzPCViQ5ldMFLPHQHCaTpl4KPQnGysTE=" providerId="None" clId="Web-{DD1F7E27-1DF0-459A-843E-28034662B476}" dt="2024-06-28T14:07:12.511" v="83"/>
        <pc:sldMkLst>
          <pc:docMk/>
          <pc:sldMk cId="4126028186" sldId="260"/>
        </pc:sldMkLst>
      </pc:sldChg>
      <pc:sldChg chg="ord">
        <pc:chgData name="Tsenum Joseph Luper" userId="sycedtRSpUtzzPCViQ5ldMFLPHQHCaTpl4KPQnGysTE=" providerId="None" clId="Web-{DD1F7E27-1DF0-459A-843E-28034662B476}" dt="2024-06-28T14:07:38.214" v="86"/>
        <pc:sldMkLst>
          <pc:docMk/>
          <pc:sldMk cId="2862180359" sldId="262"/>
        </pc:sldMkLst>
      </pc:sldChg>
      <pc:sldChg chg="addSp delSp modSp">
        <pc:chgData name="Tsenum Joseph Luper" userId="sycedtRSpUtzzPCViQ5ldMFLPHQHCaTpl4KPQnGysTE=" providerId="None" clId="Web-{DD1F7E27-1DF0-459A-843E-28034662B476}" dt="2024-06-28T14:33:31.217" v="232" actId="20577"/>
        <pc:sldMkLst>
          <pc:docMk/>
          <pc:sldMk cId="2068161847" sldId="264"/>
        </pc:sldMkLst>
        <pc:spChg chg="add del mod">
          <ac:chgData name="Tsenum Joseph Luper" userId="sycedtRSpUtzzPCViQ5ldMFLPHQHCaTpl4KPQnGysTE=" providerId="None" clId="Web-{DD1F7E27-1DF0-459A-843E-28034662B476}" dt="2024-06-28T14:31:04.264" v="215"/>
          <ac:spMkLst>
            <pc:docMk/>
            <pc:sldMk cId="2068161847" sldId="264"/>
            <ac:spMk id="5" creationId="{1D4AEA51-4EB7-87E7-3A14-7B72BB2093BD}"/>
          </ac:spMkLst>
        </pc:spChg>
        <pc:spChg chg="add mod">
          <ac:chgData name="Tsenum Joseph Luper" userId="sycedtRSpUtzzPCViQ5ldMFLPHQHCaTpl4KPQnGysTE=" providerId="None" clId="Web-{DD1F7E27-1DF0-459A-843E-28034662B476}" dt="2024-06-28T14:33:31.217" v="232" actId="20577"/>
          <ac:spMkLst>
            <pc:docMk/>
            <pc:sldMk cId="2068161847" sldId="264"/>
            <ac:spMk id="7" creationId="{A5F5CB77-722A-1C0D-8E98-8238C93A57D8}"/>
          </ac:spMkLst>
        </pc:spChg>
        <pc:picChg chg="del">
          <ac:chgData name="Tsenum Joseph Luper" userId="sycedtRSpUtzzPCViQ5ldMFLPHQHCaTpl4KPQnGysTE=" providerId="None" clId="Web-{DD1F7E27-1DF0-459A-843E-28034662B476}" dt="2024-06-28T14:31:00.921" v="214"/>
          <ac:picMkLst>
            <pc:docMk/>
            <pc:sldMk cId="2068161847" sldId="264"/>
            <ac:picMk id="4" creationId="{CB8192FF-FB92-F0F9-08D9-586903FABFB0}"/>
          </ac:picMkLst>
        </pc:picChg>
        <pc:picChg chg="add mod">
          <ac:chgData name="Tsenum Joseph Luper" userId="sycedtRSpUtzzPCViQ5ldMFLPHQHCaTpl4KPQnGysTE=" providerId="None" clId="Web-{DD1F7E27-1DF0-459A-843E-28034662B476}" dt="2024-06-28T14:33:13.045" v="227" actId="1076"/>
          <ac:picMkLst>
            <pc:docMk/>
            <pc:sldMk cId="2068161847" sldId="264"/>
            <ac:picMk id="6" creationId="{0DF52CA9-4CB1-B590-AE54-3233853385AB}"/>
          </ac:picMkLst>
        </pc:picChg>
      </pc:sldChg>
      <pc:sldChg chg="ord">
        <pc:chgData name="Tsenum Joseph Luper" userId="sycedtRSpUtzzPCViQ5ldMFLPHQHCaTpl4KPQnGysTE=" providerId="None" clId="Web-{DD1F7E27-1DF0-459A-843E-28034662B476}" dt="2024-06-28T14:08:09.245" v="96"/>
        <pc:sldMkLst>
          <pc:docMk/>
          <pc:sldMk cId="502193274" sldId="266"/>
        </pc:sldMkLst>
      </pc:sldChg>
      <pc:sldChg chg="ord">
        <pc:chgData name="Tsenum Joseph Luper" userId="sycedtRSpUtzzPCViQ5ldMFLPHQHCaTpl4KPQnGysTE=" providerId="None" clId="Web-{DD1F7E27-1DF0-459A-843E-28034662B476}" dt="2024-06-28T14:08:15.485" v="98"/>
        <pc:sldMkLst>
          <pc:docMk/>
          <pc:sldMk cId="1736444771" sldId="267"/>
        </pc:sldMkLst>
      </pc:sldChg>
      <pc:sldChg chg="modSp">
        <pc:chgData name="Tsenum Joseph Luper" userId="sycedtRSpUtzzPCViQ5ldMFLPHQHCaTpl4KPQnGysTE=" providerId="None" clId="Web-{DD1F7E27-1DF0-459A-843E-28034662B476}" dt="2024-06-28T14:04:42.667" v="71" actId="20577"/>
        <pc:sldMkLst>
          <pc:docMk/>
          <pc:sldMk cId="507415475" sldId="268"/>
        </pc:sldMkLst>
        <pc:spChg chg="mod">
          <ac:chgData name="Tsenum Joseph Luper" userId="sycedtRSpUtzzPCViQ5ldMFLPHQHCaTpl4KPQnGysTE=" providerId="None" clId="Web-{DD1F7E27-1DF0-459A-843E-28034662B476}" dt="2024-06-28T14:04:42.667" v="71" actId="20577"/>
          <ac:spMkLst>
            <pc:docMk/>
            <pc:sldMk cId="507415475" sldId="268"/>
            <ac:spMk id="2" creationId="{8A155ACD-F93A-B121-05B0-2CD81E91CA06}"/>
          </ac:spMkLst>
        </pc:spChg>
      </pc:sldChg>
      <pc:sldChg chg="delSp ord">
        <pc:chgData name="Tsenum Joseph Luper" userId="sycedtRSpUtzzPCViQ5ldMFLPHQHCaTpl4KPQnGysTE=" providerId="None" clId="Web-{DD1F7E27-1DF0-459A-843E-28034662B476}" dt="2024-06-28T14:38:16.467" v="233"/>
        <pc:sldMkLst>
          <pc:docMk/>
          <pc:sldMk cId="1593261798" sldId="269"/>
        </pc:sldMkLst>
        <pc:picChg chg="del">
          <ac:chgData name="Tsenum Joseph Luper" userId="sycedtRSpUtzzPCViQ5ldMFLPHQHCaTpl4KPQnGysTE=" providerId="None" clId="Web-{DD1F7E27-1DF0-459A-843E-28034662B476}" dt="2024-06-28T14:38:16.467" v="233"/>
          <ac:picMkLst>
            <pc:docMk/>
            <pc:sldMk cId="1593261798" sldId="269"/>
            <ac:picMk id="4" creationId="{D77C2E10-7B3D-1E15-71AE-085FCCA460A7}"/>
          </ac:picMkLst>
        </pc:picChg>
      </pc:sldChg>
      <pc:sldChg chg="delSp del">
        <pc:chgData name="Tsenum Joseph Luper" userId="sycedtRSpUtzzPCViQ5ldMFLPHQHCaTpl4KPQnGysTE=" providerId="None" clId="Web-{DD1F7E27-1DF0-459A-843E-28034662B476}" dt="2024-06-28T14:24:55.859" v="201"/>
        <pc:sldMkLst>
          <pc:docMk/>
          <pc:sldMk cId="1154244749" sldId="270"/>
        </pc:sldMkLst>
        <pc:picChg chg="del">
          <ac:chgData name="Tsenum Joseph Luper" userId="sycedtRSpUtzzPCViQ5ldMFLPHQHCaTpl4KPQnGysTE=" providerId="None" clId="Web-{DD1F7E27-1DF0-459A-843E-28034662B476}" dt="2024-06-28T14:24:53.046" v="200"/>
          <ac:picMkLst>
            <pc:docMk/>
            <pc:sldMk cId="1154244749" sldId="270"/>
            <ac:picMk id="13" creationId="{D194308A-13E4-D49D-4CE0-5506132DFB8D}"/>
          </ac:picMkLst>
        </pc:picChg>
      </pc:sldChg>
      <pc:sldChg chg="modSp">
        <pc:chgData name="Tsenum Joseph Luper" userId="sycedtRSpUtzzPCViQ5ldMFLPHQHCaTpl4KPQnGysTE=" providerId="None" clId="Web-{DD1F7E27-1DF0-459A-843E-28034662B476}" dt="2024-06-28T14:21:03.203" v="199" actId="20577"/>
        <pc:sldMkLst>
          <pc:docMk/>
          <pc:sldMk cId="2492902316" sldId="274"/>
        </pc:sldMkLst>
        <pc:spChg chg="mod">
          <ac:chgData name="Tsenum Joseph Luper" userId="sycedtRSpUtzzPCViQ5ldMFLPHQHCaTpl4KPQnGysTE=" providerId="None" clId="Web-{DD1F7E27-1DF0-459A-843E-28034662B476}" dt="2024-06-28T14:21:03.203" v="199" actId="20577"/>
          <ac:spMkLst>
            <pc:docMk/>
            <pc:sldMk cId="2492902316" sldId="274"/>
            <ac:spMk id="3" creationId="{2092E570-B422-907A-5F88-130AFF40EBC8}"/>
          </ac:spMkLst>
        </pc:spChg>
      </pc:sldChg>
      <pc:sldChg chg="addSp delSp modSp new">
        <pc:chgData name="Tsenum Joseph Luper" userId="sycedtRSpUtzzPCViQ5ldMFLPHQHCaTpl4KPQnGysTE=" providerId="None" clId="Web-{DD1F7E27-1DF0-459A-843E-28034662B476}" dt="2024-06-28T14:02:51.964" v="59" actId="1076"/>
        <pc:sldMkLst>
          <pc:docMk/>
          <pc:sldMk cId="2703299968" sldId="275"/>
        </pc:sldMkLst>
        <pc:spChg chg="del">
          <ac:chgData name="Tsenum Joseph Luper" userId="sycedtRSpUtzzPCViQ5ldMFLPHQHCaTpl4KPQnGysTE=" providerId="None" clId="Web-{DD1F7E27-1DF0-459A-843E-28034662B476}" dt="2024-06-28T13:59:19.715" v="27"/>
          <ac:spMkLst>
            <pc:docMk/>
            <pc:sldMk cId="2703299968" sldId="275"/>
            <ac:spMk id="2" creationId="{E3813D8E-3CB9-666D-26EA-1F6A1374F4E0}"/>
          </ac:spMkLst>
        </pc:spChg>
        <pc:spChg chg="del mod">
          <ac:chgData name="Tsenum Joseph Luper" userId="sycedtRSpUtzzPCViQ5ldMFLPHQHCaTpl4KPQnGysTE=" providerId="None" clId="Web-{DD1F7E27-1DF0-459A-843E-28034662B476}" dt="2024-06-28T13:59:21.590" v="28"/>
          <ac:spMkLst>
            <pc:docMk/>
            <pc:sldMk cId="2703299968" sldId="275"/>
            <ac:spMk id="3" creationId="{CF6441A5-BA11-9AB8-5ED1-5E673FFA1D35}"/>
          </ac:spMkLst>
        </pc:spChg>
        <pc:spChg chg="add del mod">
          <ac:chgData name="Tsenum Joseph Luper" userId="sycedtRSpUtzzPCViQ5ldMFLPHQHCaTpl4KPQnGysTE=" providerId="None" clId="Web-{DD1F7E27-1DF0-459A-843E-28034662B476}" dt="2024-06-28T14:00:21.465" v="31"/>
          <ac:spMkLst>
            <pc:docMk/>
            <pc:sldMk cId="2703299968" sldId="275"/>
            <ac:spMk id="4" creationId="{5D8BD500-4CD3-E8F2-888C-883C67117596}"/>
          </ac:spMkLst>
        </pc:spChg>
        <pc:spChg chg="add mod">
          <ac:chgData name="Tsenum Joseph Luper" userId="sycedtRSpUtzzPCViQ5ldMFLPHQHCaTpl4KPQnGysTE=" providerId="None" clId="Web-{DD1F7E27-1DF0-459A-843E-28034662B476}" dt="2024-06-28T14:02:51.964" v="59" actId="1076"/>
          <ac:spMkLst>
            <pc:docMk/>
            <pc:sldMk cId="2703299968" sldId="275"/>
            <ac:spMk id="7" creationId="{64256C65-CA89-511D-4432-E2DD9740AFB9}"/>
          </ac:spMkLst>
        </pc:spChg>
        <pc:picChg chg="add mod">
          <ac:chgData name="Tsenum Joseph Luper" userId="sycedtRSpUtzzPCViQ5ldMFLPHQHCaTpl4KPQnGysTE=" providerId="None" clId="Web-{DD1F7E27-1DF0-459A-843E-28034662B476}" dt="2024-06-28T14:02:47.105" v="58" actId="1076"/>
          <ac:picMkLst>
            <pc:docMk/>
            <pc:sldMk cId="2703299968" sldId="275"/>
            <ac:picMk id="5" creationId="{074839D9-984C-9801-09C4-BF88D812FA8B}"/>
          </ac:picMkLst>
        </pc:picChg>
      </pc:sldChg>
      <pc:sldChg chg="addSp delSp modSp new">
        <pc:chgData name="Tsenum Joseph Luper" userId="sycedtRSpUtzzPCViQ5ldMFLPHQHCaTpl4KPQnGysTE=" providerId="None" clId="Web-{DD1F7E27-1DF0-459A-843E-28034662B476}" dt="2024-06-28T14:30:56.061" v="213"/>
        <pc:sldMkLst>
          <pc:docMk/>
          <pc:sldMk cId="862820502" sldId="276"/>
        </pc:sldMkLst>
        <pc:spChg chg="mod">
          <ac:chgData name="Tsenum Joseph Luper" userId="sycedtRSpUtzzPCViQ5ldMFLPHQHCaTpl4KPQnGysTE=" providerId="None" clId="Web-{DD1F7E27-1DF0-459A-843E-28034662B476}" dt="2024-06-28T14:25:37.530" v="207" actId="20577"/>
          <ac:spMkLst>
            <pc:docMk/>
            <pc:sldMk cId="862820502" sldId="276"/>
            <ac:spMk id="2" creationId="{BAAA54E1-13D4-F82B-E464-46F80DD16F2F}"/>
          </ac:spMkLst>
        </pc:spChg>
        <pc:picChg chg="add del mod">
          <ac:chgData name="Tsenum Joseph Luper" userId="sycedtRSpUtzzPCViQ5ldMFLPHQHCaTpl4KPQnGysTE=" providerId="None" clId="Web-{DD1F7E27-1DF0-459A-843E-28034662B476}" dt="2024-06-28T14:30:56.061" v="213"/>
          <ac:picMkLst>
            <pc:docMk/>
            <pc:sldMk cId="862820502" sldId="276"/>
            <ac:picMk id="3" creationId="{65C7D8FF-7E54-C877-CF5A-99C59E0C70CB}"/>
          </ac:picMkLst>
        </pc:picChg>
      </pc:sldChg>
    </pc:docChg>
  </pc:docChgLst>
  <pc:docChgLst>
    <pc:chgData name="Tsenum Joseph Luper" userId="sycedtRSpUtzzPCViQ5ldMFLPHQHCaTpl4KPQnGysTE=" providerId="None" clId="Web-{D3360561-37F3-4130-A6F7-9A2C5FBA8FBD}"/>
    <pc:docChg chg="modSld">
      <pc:chgData name="Tsenum Joseph Luper" userId="sycedtRSpUtzzPCViQ5ldMFLPHQHCaTpl4KPQnGysTE=" providerId="None" clId="Web-{D3360561-37F3-4130-A6F7-9A2C5FBA8FBD}" dt="2024-06-28T14:42:02.907" v="13" actId="14100"/>
      <pc:docMkLst>
        <pc:docMk/>
      </pc:docMkLst>
      <pc:sldChg chg="modSp">
        <pc:chgData name="Tsenum Joseph Luper" userId="sycedtRSpUtzzPCViQ5ldMFLPHQHCaTpl4KPQnGysTE=" providerId="None" clId="Web-{D3360561-37F3-4130-A6F7-9A2C5FBA8FBD}" dt="2024-06-28T14:42:02.907" v="13" actId="14100"/>
        <pc:sldMkLst>
          <pc:docMk/>
          <pc:sldMk cId="2068161847" sldId="264"/>
        </pc:sldMkLst>
        <pc:picChg chg="mod">
          <ac:chgData name="Tsenum Joseph Luper" userId="sycedtRSpUtzzPCViQ5ldMFLPHQHCaTpl4KPQnGysTE=" providerId="None" clId="Web-{D3360561-37F3-4130-A6F7-9A2C5FBA8FBD}" dt="2024-06-28T14:42:02.907" v="13" actId="14100"/>
          <ac:picMkLst>
            <pc:docMk/>
            <pc:sldMk cId="2068161847" sldId="264"/>
            <ac:picMk id="6" creationId="{0DF52CA9-4CB1-B590-AE54-3233853385AB}"/>
          </ac:picMkLst>
        </pc:picChg>
      </pc:sldChg>
      <pc:sldChg chg="addSp modSp">
        <pc:chgData name="Tsenum Joseph Luper" userId="sycedtRSpUtzzPCViQ5ldMFLPHQHCaTpl4KPQnGysTE=" providerId="None" clId="Web-{D3360561-37F3-4130-A6F7-9A2C5FBA8FBD}" dt="2024-06-28T14:40:07.861" v="11" actId="14100"/>
        <pc:sldMkLst>
          <pc:docMk/>
          <pc:sldMk cId="1593261798" sldId="269"/>
        </pc:sldMkLst>
        <pc:picChg chg="add mod modCrop">
          <ac:chgData name="Tsenum Joseph Luper" userId="sycedtRSpUtzzPCViQ5ldMFLPHQHCaTpl4KPQnGysTE=" providerId="None" clId="Web-{D3360561-37F3-4130-A6F7-9A2C5FBA8FBD}" dt="2024-06-28T14:40:07.861" v="11" actId="14100"/>
          <ac:picMkLst>
            <pc:docMk/>
            <pc:sldMk cId="1593261798" sldId="269"/>
            <ac:picMk id="7" creationId="{B80ED295-B9E4-B25C-AE0A-B7C3D3FA2BE7}"/>
          </ac:picMkLst>
        </pc:picChg>
        <pc:cxnChg chg="mod">
          <ac:chgData name="Tsenum Joseph Luper" userId="sycedtRSpUtzzPCViQ5ldMFLPHQHCaTpl4KPQnGysTE=" providerId="None" clId="Web-{D3360561-37F3-4130-A6F7-9A2C5FBA8FBD}" dt="2024-06-28T14:39:52.971" v="8" actId="1076"/>
          <ac:cxnSpMkLst>
            <pc:docMk/>
            <pc:sldMk cId="1593261798" sldId="269"/>
            <ac:cxnSpMk id="5" creationId="{CBD0D59E-D2ED-AC2C-96DD-C88B5BD8ED09}"/>
          </ac:cxnSpMkLst>
        </pc:cxnChg>
        <pc:cxnChg chg="mod">
          <ac:chgData name="Tsenum Joseph Luper" userId="sycedtRSpUtzzPCViQ5ldMFLPHQHCaTpl4KPQnGysTE=" providerId="None" clId="Web-{D3360561-37F3-4130-A6F7-9A2C5FBA8FBD}" dt="2024-06-28T14:40:00.846" v="9" actId="14100"/>
          <ac:cxnSpMkLst>
            <pc:docMk/>
            <pc:sldMk cId="1593261798" sldId="269"/>
            <ac:cxnSpMk id="6" creationId="{51CA55A7-5BFF-31E2-9A35-AF843A15C9D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C49E8-D85A-CB46-814F-541F85654AF9}" type="datetimeFigureOut">
              <a:rPr lang="en-US" smtClean="0"/>
              <a:t>7/16/25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5FE5A-6CE3-F347-BFC6-A4A0892419DE}" type="slidenum">
              <a:rPr lang="en-US" smtClean="0"/>
              <a:t>‹#›</a:t>
            </a:fld>
            <a:endParaRPr lang="en-US"/>
          </a:p>
        </p:txBody>
      </p:sp>
    </p:spTree>
    <p:extLst>
      <p:ext uri="{BB962C8B-B14F-4D97-AF65-F5344CB8AC3E}">
        <p14:creationId xmlns:p14="http://schemas.microsoft.com/office/powerpoint/2010/main" val="2384885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a:t>
            </a:r>
          </a:p>
          <a:p>
            <a:endParaRPr lang="en-US"/>
          </a:p>
          <a:p>
            <a:r>
              <a:rPr lang="en-US"/>
              <a:t>Thank you for being here today. </a:t>
            </a:r>
          </a:p>
          <a:p>
            <a:endParaRPr lang="en-US"/>
          </a:p>
          <a:p>
            <a:r>
              <a:rPr lang="en-US"/>
              <a:t>We are Bio-PrecisionAI  we’re passionate about changing the game in drug discovery using AI.  Right now, we’re focused on developing small drug molecules for Parkinson’s disease, a condition that impacts over 10 million people worldwide and still doesn’t have a cure.</a:t>
            </a:r>
          </a:p>
          <a:p>
            <a:endParaRPr lang="en-US"/>
          </a:p>
          <a:p>
            <a:r>
              <a:rPr lang="en-US"/>
              <a:t>Our AI platform is designed to accelerate drug discovery, improve treatment outcomes, and address the urgent needs of patients. Now, we’d like to take you through how we’re turning this vision into reality.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hyperlink" Target="https://towardsdatascience.com/how-to-split-data-into-three-sets-train-validation-and-test-and-why-e50d22d3e54c"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s.utexas.edu/~eladlieb/RLRG.html"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inkedin.com/in/shilpibhattacharyya/" TargetMode="External"/><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1.gif"/></Relationships>
</file>

<file path=ppt/slides/_rels/slide18.xml.rels><?xml version="1.0" encoding="UTF-8" standalone="yes"?>
<Relationships xmlns="http://schemas.openxmlformats.org/package/2006/relationships"><Relationship Id="rId2" Type="http://schemas.openxmlformats.org/officeDocument/2006/relationships/hyperlink" Target="https://neliref.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analyticsvidhya.com/blog/author/premanand17/" TargetMode="External"/><Relationship Id="rId3" Type="http://schemas.openxmlformats.org/officeDocument/2006/relationships/hyperlink" Target="https://www.linkedin.com/in/shilpibhattacharyya/" TargetMode="External"/><Relationship Id="rId7" Type="http://schemas.openxmlformats.org/officeDocument/2006/relationships/hyperlink" Target="https://hai.stanford.edu/news/2023-state-ai-14-charts" TargetMode="External"/><Relationship Id="rId2" Type="http://schemas.openxmlformats.org/officeDocument/2006/relationships/hyperlink" Target="https://doi.org/10.1038/s42256-019-0138-9" TargetMode="External"/><Relationship Id="rId1" Type="http://schemas.openxmlformats.org/officeDocument/2006/relationships/slideLayout" Target="../slideLayouts/slideLayout2.xml"/><Relationship Id="rId6" Type="http://schemas.openxmlformats.org/officeDocument/2006/relationships/hyperlink" Target="https://www.analyticssteps.com/blogs/6-major-branches-artificial-intelligence-ai" TargetMode="External"/><Relationship Id="rId5" Type="http://schemas.openxmlformats.org/officeDocument/2006/relationships/hyperlink" Target="https://www.mckinsey.com/featured-insights/mckinsey-explainers/what-is-ai#/" TargetMode="External"/><Relationship Id="rId4" Type="http://schemas.openxmlformats.org/officeDocument/2006/relationships/hyperlink" Target="https://www.kdnuggets.com/2020/01/explaining-black-box-models-ensemble-deep-learning-lime-shap.html" TargetMode="External"/><Relationship Id="rId9" Type="http://schemas.openxmlformats.org/officeDocument/2006/relationships/hyperlink" Target="https://www.analyticsvidhya.com/blog/2023/05/unleashing-the-power-of-autoencoders-applications-and-use-cas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5.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24" Type="http://schemas.openxmlformats.org/officeDocument/2006/relationships/image" Target="../media/image54.png"/><Relationship Id="rId5" Type="http://schemas.openxmlformats.org/officeDocument/2006/relationships/image" Target="../media/image35.svg"/><Relationship Id="rId15" Type="http://schemas.openxmlformats.org/officeDocument/2006/relationships/image" Target="../media/image45.svg"/><Relationship Id="rId23" Type="http://schemas.openxmlformats.org/officeDocument/2006/relationships/image" Target="../media/image53.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christianity.com/bible/nkjv/jeremiah/1-1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biblegateway.com/passage/?search=Genesis%2041&amp;version=NKJV#fen-NKJV-1231d" TargetMode="External"/><Relationship Id="rId7" Type="http://schemas.openxmlformats.org/officeDocument/2006/relationships/hyperlink" Target="https://www.biblegateway.com/passage/?search=Genesis%2041&amp;version=NKJV#fen-NKJV-1222b" TargetMode="External"/><Relationship Id="rId2" Type="http://schemas.openxmlformats.org/officeDocument/2006/relationships/hyperlink" Target="https://www.biblegateway.com/passage/?search=Genesis%2041&amp;version=NKJV#fen-NKJV-1230c" TargetMode="External"/><Relationship Id="rId1" Type="http://schemas.openxmlformats.org/officeDocument/2006/relationships/slideLayout" Target="../slideLayouts/slideLayout2.xml"/><Relationship Id="rId6" Type="http://schemas.openxmlformats.org/officeDocument/2006/relationships/hyperlink" Target="https://www.biblegateway.com/passage/?search=Genesis%2041&amp;version=NKJV#fen-NKJV-1236g" TargetMode="External"/><Relationship Id="rId5" Type="http://schemas.openxmlformats.org/officeDocument/2006/relationships/hyperlink" Target="https://www.biblegateway.com/passage/?search=Genesis%2041&amp;version=NKJV#fen-NKJV-1232f" TargetMode="External"/><Relationship Id="rId4" Type="http://schemas.openxmlformats.org/officeDocument/2006/relationships/hyperlink" Target="https://www.biblegateway.com/passage/?search=Genesis%2041&amp;version=NKJV#fen-NKJV-1232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tekrajawasthi15.medium.com/the-complete-roadmap-to-be-a-data-scientist-9a07721b88fd"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60600" y="3219263"/>
            <a:ext cx="5931401" cy="5931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588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 name="TextBox 4"/>
            <p:cNvSpPr txBox="1"/>
            <p:nvPr/>
          </p:nvSpPr>
          <p:spPr>
            <a:xfrm>
              <a:off x="76200" y="28575"/>
              <a:ext cx="660400" cy="708025"/>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47"/>
                </a:lnSpc>
              </a:pPr>
              <a:endParaRPr sz="800"/>
            </a:p>
          </p:txBody>
        </p:sp>
      </p:grpSp>
      <p:grpSp>
        <p:nvGrpSpPr>
          <p:cNvPr id="5" name="Group 5"/>
          <p:cNvGrpSpPr>
            <a:grpSpLocks noChangeAspect="1"/>
          </p:cNvGrpSpPr>
          <p:nvPr/>
        </p:nvGrpSpPr>
        <p:grpSpPr>
          <a:xfrm>
            <a:off x="8601985" y="1390456"/>
            <a:ext cx="3518449" cy="6961855"/>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999" r="-31703"/>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15" name="Group 15"/>
          <p:cNvGrpSpPr/>
          <p:nvPr/>
        </p:nvGrpSpPr>
        <p:grpSpPr>
          <a:xfrm>
            <a:off x="10023109" y="-798172"/>
            <a:ext cx="2023862" cy="202386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8DBFF">
                    <a:alpha val="43000"/>
                  </a:srgbClr>
                </a:gs>
                <a:gs pos="50000">
                  <a:srgbClr val="045FDB">
                    <a:alpha val="43000"/>
                  </a:srgbClr>
                </a:gs>
                <a:gs pos="100000">
                  <a:srgbClr val="045FDB">
                    <a:alpha val="43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7" name="TextBox 17"/>
            <p:cNvSpPr txBox="1"/>
            <p:nvPr/>
          </p:nvSpPr>
          <p:spPr>
            <a:xfrm>
              <a:off x="76200" y="28575"/>
              <a:ext cx="660400" cy="708025"/>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47"/>
                </a:lnSpc>
              </a:pPr>
              <a:endParaRPr sz="800"/>
            </a:p>
          </p:txBody>
        </p:sp>
      </p:grpSp>
      <p:grpSp>
        <p:nvGrpSpPr>
          <p:cNvPr id="18" name="Group 18"/>
          <p:cNvGrpSpPr/>
          <p:nvPr/>
        </p:nvGrpSpPr>
        <p:grpSpPr>
          <a:xfrm>
            <a:off x="11094898" y="685800"/>
            <a:ext cx="822605" cy="8226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0" name="TextBox 20"/>
            <p:cNvSpPr txBox="1"/>
            <p:nvPr/>
          </p:nvSpPr>
          <p:spPr>
            <a:xfrm>
              <a:off x="76200" y="28575"/>
              <a:ext cx="660400" cy="708025"/>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47"/>
                </a:lnSpc>
              </a:pPr>
              <a:endParaRPr sz="800"/>
            </a:p>
          </p:txBody>
        </p:sp>
      </p:grpSp>
      <p:sp>
        <p:nvSpPr>
          <p:cNvPr id="21" name="Freeform 21"/>
          <p:cNvSpPr/>
          <p:nvPr/>
        </p:nvSpPr>
        <p:spPr>
          <a:xfrm flipH="1">
            <a:off x="-3523478" y="-604919"/>
            <a:ext cx="7338786" cy="3715261"/>
          </a:xfrm>
          <a:custGeom>
            <a:avLst/>
            <a:gdLst/>
            <a:ahLst/>
            <a:cxnLst/>
            <a:rect l="l" t="t" r="r" b="b"/>
            <a:pathLst>
              <a:path w="11008179" h="5572891">
                <a:moveTo>
                  <a:pt x="11008180" y="0"/>
                </a:moveTo>
                <a:lnTo>
                  <a:pt x="0" y="0"/>
                </a:lnTo>
                <a:lnTo>
                  <a:pt x="0" y="5572891"/>
                </a:lnTo>
                <a:lnTo>
                  <a:pt x="11008180" y="5572891"/>
                </a:lnTo>
                <a:lnTo>
                  <a:pt x="110081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3" name="Freeform 23"/>
          <p:cNvSpPr/>
          <p:nvPr/>
        </p:nvSpPr>
        <p:spPr>
          <a:xfrm>
            <a:off x="0" y="6043391"/>
            <a:ext cx="8750879" cy="528593"/>
          </a:xfrm>
          <a:custGeom>
            <a:avLst/>
            <a:gdLst/>
            <a:ahLst/>
            <a:cxnLst/>
            <a:rect l="l" t="t" r="r" b="b"/>
            <a:pathLst>
              <a:path w="12123446" h="697098">
                <a:moveTo>
                  <a:pt x="0" y="0"/>
                </a:moveTo>
                <a:lnTo>
                  <a:pt x="12123446" y="0"/>
                </a:lnTo>
                <a:lnTo>
                  <a:pt x="12123446" y="697098"/>
                </a:lnTo>
                <a:lnTo>
                  <a:pt x="0" y="697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4" name="Freeform 24"/>
          <p:cNvSpPr/>
          <p:nvPr/>
        </p:nvSpPr>
        <p:spPr>
          <a:xfrm>
            <a:off x="71566" y="6240065"/>
            <a:ext cx="151717" cy="176929"/>
          </a:xfrm>
          <a:custGeom>
            <a:avLst/>
            <a:gdLst/>
            <a:ahLst/>
            <a:cxnLst/>
            <a:rect l="l" t="t" r="r" b="b"/>
            <a:pathLst>
              <a:path w="227575" h="265394">
                <a:moveTo>
                  <a:pt x="0" y="0"/>
                </a:moveTo>
                <a:lnTo>
                  <a:pt x="227575" y="0"/>
                </a:lnTo>
                <a:lnTo>
                  <a:pt x="227575" y="265394"/>
                </a:lnTo>
                <a:lnTo>
                  <a:pt x="0" y="265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5" name="Freeform 25"/>
          <p:cNvSpPr/>
          <p:nvPr/>
        </p:nvSpPr>
        <p:spPr>
          <a:xfrm>
            <a:off x="1366655" y="6263810"/>
            <a:ext cx="159387" cy="151617"/>
          </a:xfrm>
          <a:custGeom>
            <a:avLst/>
            <a:gdLst/>
            <a:ahLst/>
            <a:cxnLst/>
            <a:rect l="l" t="t" r="r" b="b"/>
            <a:pathLst>
              <a:path w="239081" h="227425">
                <a:moveTo>
                  <a:pt x="0" y="0"/>
                </a:moveTo>
                <a:lnTo>
                  <a:pt x="239081" y="0"/>
                </a:lnTo>
                <a:lnTo>
                  <a:pt x="239081" y="227425"/>
                </a:lnTo>
                <a:lnTo>
                  <a:pt x="0" y="227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6" name="Freeform 26"/>
          <p:cNvSpPr/>
          <p:nvPr/>
        </p:nvSpPr>
        <p:spPr>
          <a:xfrm>
            <a:off x="2931999" y="6257236"/>
            <a:ext cx="164764" cy="164764"/>
          </a:xfrm>
          <a:custGeom>
            <a:avLst/>
            <a:gdLst/>
            <a:ahLst/>
            <a:cxnLst/>
            <a:rect l="l" t="t" r="r" b="b"/>
            <a:pathLst>
              <a:path w="247146" h="247146">
                <a:moveTo>
                  <a:pt x="0" y="0"/>
                </a:moveTo>
                <a:lnTo>
                  <a:pt x="247147" y="0"/>
                </a:lnTo>
                <a:lnTo>
                  <a:pt x="247147" y="247146"/>
                </a:lnTo>
                <a:lnTo>
                  <a:pt x="0" y="2471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7" name="Freeform 27"/>
          <p:cNvSpPr/>
          <p:nvPr/>
        </p:nvSpPr>
        <p:spPr>
          <a:xfrm>
            <a:off x="5173879" y="6328530"/>
            <a:ext cx="132445" cy="132445"/>
          </a:xfrm>
          <a:custGeom>
            <a:avLst/>
            <a:gdLst/>
            <a:ahLst/>
            <a:cxnLst/>
            <a:rect l="l" t="t" r="r" b="b"/>
            <a:pathLst>
              <a:path w="198667" h="198667">
                <a:moveTo>
                  <a:pt x="0" y="0"/>
                </a:moveTo>
                <a:lnTo>
                  <a:pt x="198666" y="0"/>
                </a:lnTo>
                <a:lnTo>
                  <a:pt x="198666" y="198667"/>
                </a:lnTo>
                <a:lnTo>
                  <a:pt x="0" y="1986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28" name="Group 28"/>
          <p:cNvGrpSpPr/>
          <p:nvPr/>
        </p:nvGrpSpPr>
        <p:grpSpPr>
          <a:xfrm>
            <a:off x="5151995" y="6307688"/>
            <a:ext cx="163243" cy="151950"/>
            <a:chOff x="0" y="0"/>
            <a:chExt cx="292427" cy="272198"/>
          </a:xfrm>
        </p:grpSpPr>
        <p:sp>
          <p:nvSpPr>
            <p:cNvPr id="29" name="Freeform 29"/>
            <p:cNvSpPr/>
            <p:nvPr/>
          </p:nvSpPr>
          <p:spPr>
            <a:xfrm>
              <a:off x="0" y="0"/>
              <a:ext cx="292427" cy="272198"/>
            </a:xfrm>
            <a:custGeom>
              <a:avLst/>
              <a:gdLst/>
              <a:ahLst/>
              <a:cxnLst/>
              <a:rect l="l" t="t" r="r" b="b"/>
              <a:pathLst>
                <a:path w="292427" h="272198">
                  <a:moveTo>
                    <a:pt x="94851" y="0"/>
                  </a:moveTo>
                  <a:lnTo>
                    <a:pt x="197576" y="0"/>
                  </a:lnTo>
                  <a:cubicBezTo>
                    <a:pt x="249961" y="0"/>
                    <a:pt x="292427" y="42466"/>
                    <a:pt x="292427" y="94851"/>
                  </a:cubicBezTo>
                  <a:lnTo>
                    <a:pt x="292427" y="177346"/>
                  </a:lnTo>
                  <a:cubicBezTo>
                    <a:pt x="292427" y="229731"/>
                    <a:pt x="249961" y="272198"/>
                    <a:pt x="197576" y="272198"/>
                  </a:cubicBezTo>
                  <a:lnTo>
                    <a:pt x="94851" y="272198"/>
                  </a:lnTo>
                  <a:cubicBezTo>
                    <a:pt x="42466" y="272198"/>
                    <a:pt x="0" y="229731"/>
                    <a:pt x="0" y="177346"/>
                  </a:cubicBezTo>
                  <a:lnTo>
                    <a:pt x="0" y="94851"/>
                  </a:lnTo>
                  <a:cubicBezTo>
                    <a:pt x="0" y="42466"/>
                    <a:pt x="42466" y="0"/>
                    <a:pt x="94851" y="0"/>
                  </a:cubicBezTo>
                  <a:close/>
                </a:path>
              </a:pathLst>
            </a:custGeom>
            <a:solidFill>
              <a:srgbClr val="000000">
                <a:alpha val="0"/>
              </a:srgbClr>
            </a:solidFill>
            <a:ln w="9525" cap="sq">
              <a:solidFill>
                <a:srgbClr val="FFFFFF"/>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0" name="TextBox 30"/>
            <p:cNvSpPr txBox="1"/>
            <p:nvPr/>
          </p:nvSpPr>
          <p:spPr>
            <a:xfrm>
              <a:off x="0" y="-9525"/>
              <a:ext cx="292427" cy="281723"/>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79"/>
                </a:lnSpc>
                <a:spcBef>
                  <a:spcPct val="0"/>
                </a:spcBef>
              </a:pPr>
              <a:endParaRPr sz="800"/>
            </a:p>
          </p:txBody>
        </p:sp>
      </p:grpSp>
      <p:sp>
        <p:nvSpPr>
          <p:cNvPr id="32" name="TextBox 32"/>
          <p:cNvSpPr txBox="1"/>
          <p:nvPr/>
        </p:nvSpPr>
        <p:spPr>
          <a:xfrm>
            <a:off x="841590" y="2747698"/>
            <a:ext cx="6979943" cy="12311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800"/>
              </a:lnSpc>
            </a:pPr>
            <a:r>
              <a:rPr lang="en-US" sz="4000" b="1" dirty="0">
                <a:solidFill>
                  <a:srgbClr val="002060"/>
                </a:solidFill>
                <a:ea typeface="+mj-lt"/>
                <a:cs typeface="+mj-lt"/>
              </a:rPr>
              <a:t>2</a:t>
            </a:r>
            <a:r>
              <a:rPr lang="en-US" sz="4000" b="1" baseline="30000" dirty="0">
                <a:solidFill>
                  <a:srgbClr val="002060"/>
                </a:solidFill>
                <a:ea typeface="+mj-lt"/>
                <a:cs typeface="+mj-lt"/>
              </a:rPr>
              <a:t>nd</a:t>
            </a:r>
            <a:r>
              <a:rPr lang="en-US" sz="4000" b="1" dirty="0">
                <a:solidFill>
                  <a:srgbClr val="002060"/>
                </a:solidFill>
                <a:ea typeface="+mj-lt"/>
                <a:cs typeface="+mj-lt"/>
              </a:rPr>
              <a:t> Data Science &amp; AI Summer School 2025</a:t>
            </a:r>
            <a:endParaRPr lang="en-US" sz="4000" b="1" dirty="0">
              <a:solidFill>
                <a:srgbClr val="2E2E2E"/>
              </a:solidFill>
              <a:latin typeface="Montserrat Bold"/>
              <a:ea typeface="Montserrat Bold"/>
              <a:cs typeface="Montserrat Bold"/>
            </a:endParaRPr>
          </a:p>
        </p:txBody>
      </p:sp>
      <p:sp>
        <p:nvSpPr>
          <p:cNvPr id="33" name="TextBox 33"/>
          <p:cNvSpPr txBox="1"/>
          <p:nvPr/>
        </p:nvSpPr>
        <p:spPr>
          <a:xfrm>
            <a:off x="841590" y="4347324"/>
            <a:ext cx="676749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800" b="1" dirty="0">
                <a:ea typeface="+mn-lt"/>
                <a:cs typeface="+mn-lt"/>
              </a:rPr>
              <a:t>Roadmap to Data Science &amp; Artificial Intelligence and Pre-Lab</a:t>
            </a:r>
          </a:p>
        </p:txBody>
      </p:sp>
      <p:sp>
        <p:nvSpPr>
          <p:cNvPr id="35" name="TextBox 35"/>
          <p:cNvSpPr txBox="1"/>
          <p:nvPr/>
        </p:nvSpPr>
        <p:spPr>
          <a:xfrm>
            <a:off x="354047" y="6276132"/>
            <a:ext cx="975087" cy="1489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35"/>
              </a:lnSpc>
              <a:spcBef>
                <a:spcPct val="0"/>
              </a:spcBef>
            </a:pPr>
            <a:r>
              <a:rPr lang="en-US" sz="882">
                <a:solidFill>
                  <a:srgbClr val="000000"/>
                </a:solidFill>
                <a:latin typeface="Quicksand"/>
                <a:ea typeface="Quicksand"/>
                <a:cs typeface="Quicksand"/>
                <a:sym typeface="Quicksand"/>
              </a:rPr>
              <a:t>+1 (678) 975-5615</a:t>
            </a:r>
          </a:p>
        </p:txBody>
      </p:sp>
      <p:sp>
        <p:nvSpPr>
          <p:cNvPr id="36" name="TextBox 36"/>
          <p:cNvSpPr txBox="1"/>
          <p:nvPr/>
        </p:nvSpPr>
        <p:spPr>
          <a:xfrm>
            <a:off x="1557550" y="6276132"/>
            <a:ext cx="1336928" cy="1489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35"/>
              </a:lnSpc>
              <a:spcBef>
                <a:spcPct val="0"/>
              </a:spcBef>
            </a:pPr>
            <a:r>
              <a:rPr lang="en-US" sz="850">
                <a:solidFill>
                  <a:srgbClr val="000000"/>
                </a:solidFill>
                <a:latin typeface="Quicksand"/>
                <a:ea typeface="Quicksand"/>
                <a:cs typeface="Quicksand"/>
                <a:sym typeface="Quicksand"/>
              </a:rPr>
              <a:t>www.neliref.org</a:t>
            </a:r>
            <a:endParaRPr lang="en-US" sz="882">
              <a:solidFill>
                <a:srgbClr val="000000"/>
              </a:solidFill>
              <a:latin typeface="Quicksand"/>
              <a:ea typeface="Quicksand"/>
              <a:cs typeface="Quicksand"/>
              <a:sym typeface="Quicksand"/>
            </a:endParaRPr>
          </a:p>
        </p:txBody>
      </p:sp>
      <p:sp>
        <p:nvSpPr>
          <p:cNvPr id="37" name="TextBox 37"/>
          <p:cNvSpPr txBox="1"/>
          <p:nvPr/>
        </p:nvSpPr>
        <p:spPr>
          <a:xfrm>
            <a:off x="5314384" y="6328795"/>
            <a:ext cx="2352459" cy="14529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35"/>
              </a:lnSpc>
              <a:spcBef>
                <a:spcPct val="0"/>
              </a:spcBef>
            </a:pPr>
            <a:r>
              <a:rPr lang="en-US" sz="850">
                <a:solidFill>
                  <a:srgbClr val="000000"/>
                </a:solidFill>
                <a:latin typeface="Quicksand"/>
                <a:sym typeface="Quicksand"/>
              </a:rPr>
              <a:t>New Life Research Foundation (NELIREF) Ltd/</a:t>
            </a:r>
            <a:r>
              <a:rPr lang="en-US" sz="850" err="1">
                <a:solidFill>
                  <a:srgbClr val="000000"/>
                </a:solidFill>
                <a:latin typeface="Quicksand"/>
                <a:sym typeface="Quicksand"/>
              </a:rPr>
              <a:t>Gte</a:t>
            </a:r>
            <a:endParaRPr lang="en-US" err="1"/>
          </a:p>
        </p:txBody>
      </p:sp>
      <p:sp>
        <p:nvSpPr>
          <p:cNvPr id="38" name="TextBox 16">
            <a:extLst>
              <a:ext uri="{FF2B5EF4-FFF2-40B4-BE49-F238E27FC236}">
                <a16:creationId xmlns:a16="http://schemas.microsoft.com/office/drawing/2014/main" id="{F84371C9-8424-0493-1656-0D420AB0AF98}"/>
              </a:ext>
            </a:extLst>
          </p:cNvPr>
          <p:cNvSpPr txBox="1"/>
          <p:nvPr/>
        </p:nvSpPr>
        <p:spPr>
          <a:xfrm>
            <a:off x="3157589" y="6233434"/>
            <a:ext cx="1842329" cy="21884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spcBef>
                <a:spcPct val="0"/>
              </a:spcBef>
            </a:pPr>
            <a:r>
              <a:rPr lang="en-US" sz="1050">
                <a:solidFill>
                  <a:srgbClr val="000000"/>
                </a:solidFill>
                <a:latin typeface="Quicksand"/>
                <a:ea typeface="Quicksand"/>
                <a:cs typeface="Quicksand"/>
                <a:sym typeface="Quicksand"/>
              </a:rPr>
              <a:t>contact@neliref.org</a:t>
            </a:r>
          </a:p>
        </p:txBody>
      </p:sp>
      <p:pic>
        <p:nvPicPr>
          <p:cNvPr id="34" name="Picture 33" descr="A logo of a bird&#10;&#10;AI-generated content may be incorrect.">
            <a:extLst>
              <a:ext uri="{FF2B5EF4-FFF2-40B4-BE49-F238E27FC236}">
                <a16:creationId xmlns:a16="http://schemas.microsoft.com/office/drawing/2014/main" id="{F9D6C35A-51A2-CB1B-7321-B1C09995CA64}"/>
              </a:ext>
            </a:extLst>
          </p:cNvPr>
          <p:cNvPicPr>
            <a:picLocks noChangeAspect="1"/>
          </p:cNvPicPr>
          <p:nvPr/>
        </p:nvPicPr>
        <p:blipFill>
          <a:blip r:embed="rId16"/>
          <a:stretch>
            <a:fillRect/>
          </a:stretch>
        </p:blipFill>
        <p:spPr>
          <a:xfrm>
            <a:off x="490788" y="121866"/>
            <a:ext cx="2800350" cy="2514600"/>
          </a:xfrm>
          <a:prstGeom prst="rect">
            <a:avLst/>
          </a:prstGeom>
        </p:spPr>
      </p:pic>
      <p:sp>
        <p:nvSpPr>
          <p:cNvPr id="31" name="TextBox 30">
            <a:extLst>
              <a:ext uri="{FF2B5EF4-FFF2-40B4-BE49-F238E27FC236}">
                <a16:creationId xmlns:a16="http://schemas.microsoft.com/office/drawing/2014/main" id="{FEF31A15-4A9E-2032-7258-722C6C52B666}"/>
              </a:ext>
            </a:extLst>
          </p:cNvPr>
          <p:cNvSpPr txBox="1"/>
          <p:nvPr/>
        </p:nvSpPr>
        <p:spPr>
          <a:xfrm>
            <a:off x="777898" y="4613404"/>
            <a:ext cx="7861608" cy="1477328"/>
          </a:xfrm>
          <a:prstGeom prst="rect">
            <a:avLst/>
          </a:prstGeom>
          <a:noFill/>
        </p:spPr>
        <p:txBody>
          <a:bodyPr wrap="square">
            <a:spAutoFit/>
          </a:bodyPr>
          <a:lstStyle/>
          <a:p>
            <a:pPr algn="ctr"/>
            <a:r>
              <a:rPr lang="en-US" sz="1800" b="1" dirty="0">
                <a:solidFill>
                  <a:schemeClr val="tx1">
                    <a:lumMod val="95000"/>
                    <a:lumOff val="5000"/>
                  </a:schemeClr>
                </a:solidFill>
                <a:latin typeface="Calibri Light"/>
              </a:rPr>
              <a:t> </a:t>
            </a:r>
          </a:p>
          <a:p>
            <a:pPr algn="ctr"/>
            <a:endParaRPr lang="en-US" sz="1800" b="1" dirty="0">
              <a:solidFill>
                <a:schemeClr val="tx1">
                  <a:lumMod val="95000"/>
                  <a:lumOff val="5000"/>
                </a:schemeClr>
              </a:solidFill>
              <a:latin typeface="Calibri Light"/>
            </a:endParaRPr>
          </a:p>
          <a:p>
            <a:r>
              <a:rPr lang="en-US" b="1" dirty="0">
                <a:solidFill>
                  <a:schemeClr val="tx1">
                    <a:lumMod val="95000"/>
                    <a:lumOff val="5000"/>
                  </a:schemeClr>
                </a:solidFill>
                <a:latin typeface="Calibri Light"/>
              </a:rPr>
              <a:t>Instructor: </a:t>
            </a:r>
            <a:r>
              <a:rPr lang="en-US" sz="1800" b="1" dirty="0">
                <a:solidFill>
                  <a:schemeClr val="tx1">
                    <a:lumMod val="95000"/>
                    <a:lumOff val="5000"/>
                  </a:schemeClr>
                </a:solidFill>
                <a:latin typeface="Calibri Light"/>
              </a:rPr>
              <a:t>Joseph Luper Tsenum</a:t>
            </a:r>
          </a:p>
          <a:p>
            <a:endParaRPr lang="en-US" sz="1800" b="1" dirty="0">
              <a:solidFill>
                <a:schemeClr val="tx1">
                  <a:lumMod val="95000"/>
                  <a:lumOff val="5000"/>
                </a:schemeClr>
              </a:solidFill>
              <a:latin typeface="Calibri Light"/>
              <a:cs typeface="Calibri Light"/>
            </a:endParaRPr>
          </a:p>
          <a:p>
            <a:pPr algn="ctr"/>
            <a:r>
              <a:rPr lang="en-US" sz="1800" b="1" dirty="0">
                <a:solidFill>
                  <a:schemeClr val="tx1">
                    <a:lumMod val="95000"/>
                    <a:lumOff val="5000"/>
                  </a:schemeClr>
                </a:solidFill>
                <a:latin typeface="Calibri Light"/>
                <a:cs typeface="Calibri Light"/>
              </a:rPr>
              <a:t>June 27, 2025</a:t>
            </a:r>
          </a:p>
        </p:txBody>
      </p:sp>
    </p:spTree>
    <p:extLst>
      <p:ext uri="{BB962C8B-B14F-4D97-AF65-F5344CB8AC3E}">
        <p14:creationId xmlns:p14="http://schemas.microsoft.com/office/powerpoint/2010/main" val="197155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DCC3-80BB-AC0C-78D2-03F4F53F266C}"/>
              </a:ext>
            </a:extLst>
          </p:cNvPr>
          <p:cNvSpPr>
            <a:spLocks noGrp="1"/>
          </p:cNvSpPr>
          <p:nvPr>
            <p:ph type="title"/>
          </p:nvPr>
        </p:nvSpPr>
        <p:spPr/>
        <p:txBody>
          <a:bodyPr/>
          <a:lstStyle/>
          <a:p>
            <a:r>
              <a:rPr lang="en-US" dirty="0">
                <a:cs typeface="Calibri Light"/>
              </a:rPr>
              <a:t>What is Machine Learning?</a:t>
            </a:r>
            <a:endParaRPr lang="en-US" dirty="0"/>
          </a:p>
        </p:txBody>
      </p:sp>
      <p:sp>
        <p:nvSpPr>
          <p:cNvPr id="3" name="Content Placeholder 2">
            <a:extLst>
              <a:ext uri="{FF2B5EF4-FFF2-40B4-BE49-F238E27FC236}">
                <a16:creationId xmlns:a16="http://schemas.microsoft.com/office/drawing/2014/main" id="{7994939D-B879-43AE-6C35-0517E670CDB6}"/>
              </a:ext>
            </a:extLst>
          </p:cNvPr>
          <p:cNvSpPr>
            <a:spLocks noGrp="1"/>
          </p:cNvSpPr>
          <p:nvPr>
            <p:ph idx="1"/>
          </p:nvPr>
        </p:nvSpPr>
        <p:spPr>
          <a:xfrm>
            <a:off x="1008529" y="1691154"/>
            <a:ext cx="4087906" cy="4727855"/>
          </a:xfrm>
        </p:spPr>
        <p:txBody>
          <a:bodyPr vert="horz" lIns="91440" tIns="45720" rIns="91440" bIns="45720" rtlCol="0" anchor="t">
            <a:normAutofit/>
          </a:bodyPr>
          <a:lstStyle/>
          <a:p>
            <a:pPr algn="just"/>
            <a:r>
              <a:rPr lang="en-US" sz="1400" dirty="0">
                <a:latin typeface="Calibri"/>
                <a:ea typeface="Lato"/>
                <a:cs typeface="Lato"/>
              </a:rPr>
              <a:t>Machine Learning is the science of teaching machines how to learn by themselves. It is </a:t>
            </a:r>
            <a:r>
              <a:rPr lang="en-US" sz="1500" dirty="0">
                <a:solidFill>
                  <a:srgbClr val="333333"/>
                </a:solidFill>
                <a:ea typeface="+mn-lt"/>
                <a:cs typeface="+mn-lt"/>
              </a:rPr>
              <a:t>a type of artificial intelligence based on algorithms that are trained on data.</a:t>
            </a:r>
            <a:endParaRPr lang="en-US" sz="1400" dirty="0">
              <a:ea typeface="+mn-lt"/>
              <a:cs typeface="+mn-lt"/>
            </a:endParaRPr>
          </a:p>
          <a:p>
            <a:pPr algn="just"/>
            <a:r>
              <a:rPr lang="en-US" sz="1400" dirty="0">
                <a:ea typeface="+mn-lt"/>
                <a:cs typeface="+mn-lt"/>
              </a:rPr>
              <a:t>In 1970s, machine learning was applied in medical-imaging analysis and high-resolution weather forecasting.</a:t>
            </a:r>
          </a:p>
          <a:p>
            <a:pPr algn="just"/>
            <a:r>
              <a:rPr lang="en-US" sz="1400" dirty="0">
                <a:latin typeface="Calibri"/>
                <a:ea typeface="Lato"/>
                <a:cs typeface="Calibri"/>
              </a:rPr>
              <a:t>Today, </a:t>
            </a:r>
            <a:r>
              <a:rPr lang="en-US" sz="1400" dirty="0">
                <a:solidFill>
                  <a:srgbClr val="000000"/>
                </a:solidFill>
                <a:latin typeface="Calibri"/>
                <a:ea typeface="Lato"/>
                <a:cs typeface="Calibri"/>
              </a:rPr>
              <a:t>ML can learn from data and </a:t>
            </a:r>
            <a:r>
              <a:rPr lang="en-US" sz="1500" dirty="0">
                <a:solidFill>
                  <a:srgbClr val="333333"/>
                </a:solidFill>
                <a:latin typeface="Calibri"/>
                <a:ea typeface="Lato"/>
                <a:cs typeface="Calibri"/>
              </a:rPr>
              <a:t>detect</a:t>
            </a:r>
            <a:r>
              <a:rPr lang="en-US" sz="1500" dirty="0">
                <a:solidFill>
                  <a:srgbClr val="333333"/>
                </a:solidFill>
                <a:ea typeface="+mn-lt"/>
                <a:cs typeface="+mn-lt"/>
              </a:rPr>
              <a:t> patterns thereby making predictions to help in decision and policy making.</a:t>
            </a:r>
          </a:p>
          <a:p>
            <a:pPr algn="just"/>
            <a:r>
              <a:rPr lang="en-US" sz="1500" dirty="0">
                <a:solidFill>
                  <a:srgbClr val="333333"/>
                </a:solidFill>
                <a:ea typeface="+mn-lt"/>
                <a:cs typeface="+mn-lt"/>
              </a:rPr>
              <a:t>Deep learning is a type of machine learning that can process large amounts of data such as images, bulk biological data, etc.</a:t>
            </a:r>
            <a:endParaRPr lang="en-US" sz="1500" dirty="0">
              <a:solidFill>
                <a:srgbClr val="333333"/>
              </a:solidFill>
              <a:ea typeface="Lato"/>
              <a:cs typeface="+mn-lt"/>
            </a:endParaRPr>
          </a:p>
          <a:p>
            <a:pPr algn="just"/>
            <a:r>
              <a:rPr lang="en-US" sz="1500" dirty="0">
                <a:solidFill>
                  <a:srgbClr val="333333"/>
                </a:solidFill>
                <a:ea typeface="+mn-lt"/>
                <a:cs typeface="+mn-lt"/>
              </a:rPr>
              <a:t>DL requires less human intervention and can produce more accurate results (unsupervised learning) than traditional or classical machine learning methods (supervised learning). New patterns are learned.</a:t>
            </a:r>
            <a:endParaRPr lang="en-US" sz="1500" dirty="0">
              <a:solidFill>
                <a:srgbClr val="333333"/>
              </a:solidFill>
              <a:latin typeface="Calibri"/>
              <a:ea typeface="Lato"/>
              <a:cs typeface="Calibri"/>
            </a:endParaRPr>
          </a:p>
        </p:txBody>
      </p:sp>
      <p:pic>
        <p:nvPicPr>
          <p:cNvPr id="4" name="Picture 3">
            <a:extLst>
              <a:ext uri="{FF2B5EF4-FFF2-40B4-BE49-F238E27FC236}">
                <a16:creationId xmlns:a16="http://schemas.microsoft.com/office/drawing/2014/main" id="{FEA2CA57-A207-98F6-E8DD-806A1A95E3B7}"/>
              </a:ext>
            </a:extLst>
          </p:cNvPr>
          <p:cNvPicPr>
            <a:picLocks noChangeAspect="1"/>
          </p:cNvPicPr>
          <p:nvPr/>
        </p:nvPicPr>
        <p:blipFill>
          <a:blip r:embed="rId2"/>
          <a:stretch>
            <a:fillRect/>
          </a:stretch>
        </p:blipFill>
        <p:spPr>
          <a:xfrm>
            <a:off x="5450542" y="2306632"/>
            <a:ext cx="6472516" cy="3078453"/>
          </a:xfrm>
          <a:prstGeom prst="rect">
            <a:avLst/>
          </a:prstGeom>
        </p:spPr>
      </p:pic>
      <p:sp>
        <p:nvSpPr>
          <p:cNvPr id="6" name="TextBox 5">
            <a:extLst>
              <a:ext uri="{FF2B5EF4-FFF2-40B4-BE49-F238E27FC236}">
                <a16:creationId xmlns:a16="http://schemas.microsoft.com/office/drawing/2014/main" id="{05A719B0-F694-19B6-B084-74DE4B7EF960}"/>
              </a:ext>
            </a:extLst>
          </p:cNvPr>
          <p:cNvSpPr txBox="1"/>
          <p:nvPr/>
        </p:nvSpPr>
        <p:spPr>
          <a:xfrm>
            <a:off x="6992470" y="5755341"/>
            <a:ext cx="5029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222222"/>
                </a:solidFill>
                <a:latin typeface="Lato"/>
                <a:ea typeface="Lato"/>
                <a:cs typeface="Lato"/>
              </a:rPr>
              <a:t>Source: </a:t>
            </a:r>
            <a:r>
              <a:rPr lang="en-US" sz="900" dirty="0">
                <a:ea typeface="+mn-lt"/>
                <a:cs typeface="+mn-lt"/>
                <a:hlinkClick r:id="rId3"/>
              </a:rPr>
              <a:t>https://towardsdatascience.com/how-to-split-data-into-three-sets-train-validation-and-test-and-why-e50d22d3e54c</a:t>
            </a:r>
            <a:r>
              <a:rPr lang="en-US" sz="900" dirty="0">
                <a:ea typeface="+mn-lt"/>
                <a:cs typeface="+mn-lt"/>
              </a:rPr>
              <a:t> </a:t>
            </a:r>
            <a:endParaRPr lang="en-US" sz="900" dirty="0">
              <a:solidFill>
                <a:srgbClr val="007BFF"/>
              </a:solidFill>
              <a:latin typeface="Lato"/>
              <a:ea typeface="Lato"/>
              <a:cs typeface="Lato"/>
            </a:endParaRPr>
          </a:p>
        </p:txBody>
      </p:sp>
    </p:spTree>
    <p:extLst>
      <p:ext uri="{BB962C8B-B14F-4D97-AF65-F5344CB8AC3E}">
        <p14:creationId xmlns:p14="http://schemas.microsoft.com/office/powerpoint/2010/main" val="2081496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machine learning&#10;&#10;Description automatically generated">
            <a:extLst>
              <a:ext uri="{FF2B5EF4-FFF2-40B4-BE49-F238E27FC236}">
                <a16:creationId xmlns:a16="http://schemas.microsoft.com/office/drawing/2014/main" id="{41226AEA-E33F-E81B-93DB-1C8A752DFF2C}"/>
              </a:ext>
            </a:extLst>
          </p:cNvPr>
          <p:cNvPicPr>
            <a:picLocks noChangeAspect="1"/>
          </p:cNvPicPr>
          <p:nvPr/>
        </p:nvPicPr>
        <p:blipFill>
          <a:blip r:embed="rId2"/>
          <a:stretch>
            <a:fillRect/>
          </a:stretch>
        </p:blipFill>
        <p:spPr>
          <a:xfrm>
            <a:off x="431572" y="168254"/>
            <a:ext cx="11185997" cy="6545741"/>
          </a:xfrm>
          <a:prstGeom prst="rect">
            <a:avLst/>
          </a:prstGeom>
        </p:spPr>
      </p:pic>
    </p:spTree>
    <p:extLst>
      <p:ext uri="{BB962C8B-B14F-4D97-AF65-F5344CB8AC3E}">
        <p14:creationId xmlns:p14="http://schemas.microsoft.com/office/powerpoint/2010/main" val="3288497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machine learning&#10;&#10;Description automatically generated">
            <a:extLst>
              <a:ext uri="{FF2B5EF4-FFF2-40B4-BE49-F238E27FC236}">
                <a16:creationId xmlns:a16="http://schemas.microsoft.com/office/drawing/2014/main" id="{074839D9-984C-9801-09C4-BF88D812FA8B}"/>
              </a:ext>
            </a:extLst>
          </p:cNvPr>
          <p:cNvPicPr>
            <a:picLocks noChangeAspect="1"/>
          </p:cNvPicPr>
          <p:nvPr/>
        </p:nvPicPr>
        <p:blipFill>
          <a:blip r:embed="rId2"/>
          <a:stretch>
            <a:fillRect/>
          </a:stretch>
        </p:blipFill>
        <p:spPr>
          <a:xfrm>
            <a:off x="2762250" y="304800"/>
            <a:ext cx="7886700" cy="6391275"/>
          </a:xfrm>
          <a:prstGeom prst="rect">
            <a:avLst/>
          </a:prstGeom>
        </p:spPr>
      </p:pic>
      <p:sp>
        <p:nvSpPr>
          <p:cNvPr id="7" name="TextBox 6">
            <a:extLst>
              <a:ext uri="{FF2B5EF4-FFF2-40B4-BE49-F238E27FC236}">
                <a16:creationId xmlns:a16="http://schemas.microsoft.com/office/drawing/2014/main" id="{64256C65-CA89-511D-4432-E2DD9740AFB9}"/>
              </a:ext>
            </a:extLst>
          </p:cNvPr>
          <p:cNvSpPr txBox="1"/>
          <p:nvPr/>
        </p:nvSpPr>
        <p:spPr>
          <a:xfrm>
            <a:off x="374836" y="6171079"/>
            <a:ext cx="21756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22222"/>
                </a:solidFill>
                <a:latin typeface="Lato"/>
                <a:ea typeface="Lato"/>
                <a:cs typeface="Lato"/>
              </a:rPr>
              <a:t>Source: Atul Kumar</a:t>
            </a:r>
            <a:endParaRPr lang="en-US" dirty="0">
              <a:solidFill>
                <a:srgbClr val="007BFF"/>
              </a:solidFill>
              <a:latin typeface="Lato"/>
              <a:ea typeface="Lato"/>
              <a:cs typeface="Lato"/>
            </a:endParaRPr>
          </a:p>
        </p:txBody>
      </p:sp>
    </p:spTree>
    <p:extLst>
      <p:ext uri="{BB962C8B-B14F-4D97-AF65-F5344CB8AC3E}">
        <p14:creationId xmlns:p14="http://schemas.microsoft.com/office/powerpoint/2010/main" val="2703299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62961-C52F-6700-32E3-01CB1B496250}"/>
              </a:ext>
            </a:extLst>
          </p:cNvPr>
          <p:cNvSpPr>
            <a:spLocks noGrp="1"/>
          </p:cNvSpPr>
          <p:nvPr>
            <p:ph type="title"/>
          </p:nvPr>
        </p:nvSpPr>
        <p:spPr/>
        <p:txBody>
          <a:bodyPr/>
          <a:lstStyle/>
          <a:p>
            <a:r>
              <a:rPr lang="en-US" dirty="0">
                <a:solidFill>
                  <a:srgbClr val="C00000"/>
                </a:solidFill>
                <a:cs typeface="Calibri Light"/>
              </a:rPr>
              <a:t>Reinforced Learning</a:t>
            </a:r>
            <a:endParaRPr lang="en-US" dirty="0">
              <a:solidFill>
                <a:srgbClr val="C00000"/>
              </a:solidFill>
            </a:endParaRPr>
          </a:p>
        </p:txBody>
      </p:sp>
      <p:pic>
        <p:nvPicPr>
          <p:cNvPr id="4" name="Content Placeholder 3" descr="A diagram of a maze&#10;&#10;Description automatically generated">
            <a:extLst>
              <a:ext uri="{FF2B5EF4-FFF2-40B4-BE49-F238E27FC236}">
                <a16:creationId xmlns:a16="http://schemas.microsoft.com/office/drawing/2014/main" id="{91ECE69E-07B2-801D-8A0E-A80C5B07AAA6}"/>
              </a:ext>
            </a:extLst>
          </p:cNvPr>
          <p:cNvPicPr>
            <a:picLocks noGrp="1" noChangeAspect="1"/>
          </p:cNvPicPr>
          <p:nvPr>
            <p:ph idx="1"/>
          </p:nvPr>
        </p:nvPicPr>
        <p:blipFill>
          <a:blip r:embed="rId2"/>
          <a:stretch>
            <a:fillRect/>
          </a:stretch>
        </p:blipFill>
        <p:spPr>
          <a:xfrm>
            <a:off x="925181" y="1825625"/>
            <a:ext cx="9454131" cy="4476843"/>
          </a:xfrm>
        </p:spPr>
      </p:pic>
      <p:sp>
        <p:nvSpPr>
          <p:cNvPr id="5" name="TextBox 4">
            <a:extLst>
              <a:ext uri="{FF2B5EF4-FFF2-40B4-BE49-F238E27FC236}">
                <a16:creationId xmlns:a16="http://schemas.microsoft.com/office/drawing/2014/main" id="{C88500C2-FCD5-3DBE-6061-8D2C579C0D45}"/>
              </a:ext>
            </a:extLst>
          </p:cNvPr>
          <p:cNvSpPr txBox="1"/>
          <p:nvPr/>
        </p:nvSpPr>
        <p:spPr>
          <a:xfrm>
            <a:off x="8328211" y="6113929"/>
            <a:ext cx="35948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22222"/>
                </a:solidFill>
                <a:latin typeface="Lato"/>
                <a:ea typeface="Lato"/>
                <a:cs typeface="Lato"/>
              </a:rPr>
              <a:t>Source: </a:t>
            </a:r>
            <a:r>
              <a:rPr lang="en-US">
                <a:solidFill>
                  <a:srgbClr val="007BFF"/>
                </a:solidFill>
                <a:latin typeface="Lato"/>
                <a:ea typeface="Lato"/>
                <a:cs typeface="Lato"/>
                <a:hlinkClick r:id="rId3"/>
              </a:rPr>
              <a:t>UTCS RL Reading Group</a:t>
            </a:r>
            <a:endParaRPr lang="en-US"/>
          </a:p>
        </p:txBody>
      </p:sp>
      <p:sp>
        <p:nvSpPr>
          <p:cNvPr id="6" name="TextBox 5">
            <a:extLst>
              <a:ext uri="{FF2B5EF4-FFF2-40B4-BE49-F238E27FC236}">
                <a16:creationId xmlns:a16="http://schemas.microsoft.com/office/drawing/2014/main" id="{88270AAD-EF96-9030-B4AE-40C6E6D2A87D}"/>
              </a:ext>
            </a:extLst>
          </p:cNvPr>
          <p:cNvSpPr txBox="1"/>
          <p:nvPr/>
        </p:nvSpPr>
        <p:spPr>
          <a:xfrm>
            <a:off x="9341223" y="1039906"/>
            <a:ext cx="22680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sz="1200" b="1" dirty="0">
                <a:solidFill>
                  <a:srgbClr val="C00000"/>
                </a:solidFill>
                <a:latin typeface="Lato"/>
                <a:ea typeface="Lato"/>
                <a:cs typeface="Lato"/>
              </a:rPr>
              <a:t> The pet is the artificial agent</a:t>
            </a:r>
          </a:p>
          <a:p>
            <a:pPr algn="just">
              <a:buFontTx/>
              <a:buChar char="•"/>
            </a:pPr>
            <a:endParaRPr lang="en-US" sz="1200" b="1" dirty="0">
              <a:solidFill>
                <a:srgbClr val="C00000"/>
              </a:solidFill>
              <a:latin typeface="Lato"/>
              <a:ea typeface="Lato"/>
              <a:cs typeface="Lato"/>
            </a:endParaRPr>
          </a:p>
          <a:p>
            <a:pPr algn="just">
              <a:buFont typeface="Arial"/>
              <a:buChar char="•"/>
            </a:pPr>
            <a:r>
              <a:rPr lang="en-US" sz="1200" b="1" dirty="0">
                <a:solidFill>
                  <a:srgbClr val="C00000"/>
                </a:solidFill>
                <a:latin typeface="Lato"/>
                <a:ea typeface="Lato"/>
                <a:cs typeface="Lato"/>
              </a:rPr>
              <a:t> The good behavior is the resultant action</a:t>
            </a:r>
          </a:p>
          <a:p>
            <a:pPr algn="just">
              <a:buFont typeface="Arial"/>
              <a:buChar char="•"/>
            </a:pPr>
            <a:endParaRPr lang="en-US" sz="1200" b="1" dirty="0">
              <a:solidFill>
                <a:srgbClr val="C00000"/>
              </a:solidFill>
              <a:latin typeface="Lato"/>
              <a:ea typeface="Lato"/>
              <a:cs typeface="Lato"/>
            </a:endParaRPr>
          </a:p>
          <a:p>
            <a:pPr algn="just">
              <a:buChar char="•"/>
            </a:pPr>
            <a:r>
              <a:rPr lang="en-US" sz="1200" b="1" dirty="0">
                <a:solidFill>
                  <a:srgbClr val="C00000"/>
                </a:solidFill>
                <a:latin typeface="Lato"/>
                <a:ea typeface="Lato"/>
                <a:cs typeface="Lato"/>
              </a:rPr>
              <a:t> The treatment is the reward function</a:t>
            </a:r>
          </a:p>
          <a:p>
            <a:pPr algn="just">
              <a:buChar char="•"/>
            </a:pPr>
            <a:endParaRPr lang="en-US" sz="1200" b="1" dirty="0">
              <a:solidFill>
                <a:srgbClr val="C00000"/>
              </a:solidFill>
              <a:latin typeface="Lato"/>
              <a:ea typeface="Lato"/>
              <a:cs typeface="Lato"/>
            </a:endParaRPr>
          </a:p>
        </p:txBody>
      </p:sp>
    </p:spTree>
    <p:extLst>
      <p:ext uri="{BB962C8B-B14F-4D97-AF65-F5344CB8AC3E}">
        <p14:creationId xmlns:p14="http://schemas.microsoft.com/office/powerpoint/2010/main" val="58998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54E1-13D4-F82B-E464-46F80DD16F2F}"/>
              </a:ext>
            </a:extLst>
          </p:cNvPr>
          <p:cNvSpPr>
            <a:spLocks noGrp="1"/>
          </p:cNvSpPr>
          <p:nvPr>
            <p:ph type="title"/>
          </p:nvPr>
        </p:nvSpPr>
        <p:spPr/>
        <p:txBody>
          <a:bodyPr/>
          <a:lstStyle/>
          <a:p>
            <a:r>
              <a:rPr lang="en-US" dirty="0">
                <a:cs typeface="Calibri Light"/>
              </a:rPr>
              <a:t>AI Revolution</a:t>
            </a:r>
            <a:endParaRPr lang="en-US">
              <a:cs typeface="Calibri Light"/>
            </a:endParaRPr>
          </a:p>
        </p:txBody>
      </p:sp>
      <p:pic>
        <p:nvPicPr>
          <p:cNvPr id="3" name="Picture 2" descr="A tree with text on it&#10;&#10;Description automatically generated">
            <a:extLst>
              <a:ext uri="{FF2B5EF4-FFF2-40B4-BE49-F238E27FC236}">
                <a16:creationId xmlns:a16="http://schemas.microsoft.com/office/drawing/2014/main" id="{44BB5F80-64E5-FB26-1018-B718EE88742A}"/>
              </a:ext>
            </a:extLst>
          </p:cNvPr>
          <p:cNvPicPr>
            <a:picLocks noChangeAspect="1"/>
          </p:cNvPicPr>
          <p:nvPr/>
        </p:nvPicPr>
        <p:blipFill>
          <a:blip r:embed="rId2"/>
          <a:stretch>
            <a:fillRect/>
          </a:stretch>
        </p:blipFill>
        <p:spPr>
          <a:xfrm>
            <a:off x="809611" y="2091267"/>
            <a:ext cx="6450569" cy="4114800"/>
          </a:xfrm>
          <a:prstGeom prst="rect">
            <a:avLst/>
          </a:prstGeom>
        </p:spPr>
      </p:pic>
    </p:spTree>
    <p:extLst>
      <p:ext uri="{BB962C8B-B14F-4D97-AF65-F5344CB8AC3E}">
        <p14:creationId xmlns:p14="http://schemas.microsoft.com/office/powerpoint/2010/main" val="8628205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947A-3823-D2DF-0055-98889D9B847F}"/>
              </a:ext>
            </a:extLst>
          </p:cNvPr>
          <p:cNvSpPr>
            <a:spLocks noGrp="1"/>
          </p:cNvSpPr>
          <p:nvPr>
            <p:ph type="title"/>
          </p:nvPr>
        </p:nvSpPr>
        <p:spPr/>
        <p:txBody>
          <a:bodyPr/>
          <a:lstStyle/>
          <a:p>
            <a:r>
              <a:rPr lang="en-US" dirty="0">
                <a:solidFill>
                  <a:srgbClr val="C00000"/>
                </a:solidFill>
                <a:cs typeface="Calibri Light"/>
              </a:rPr>
              <a:t>Autoencoders</a:t>
            </a:r>
          </a:p>
        </p:txBody>
      </p:sp>
      <p:pic>
        <p:nvPicPr>
          <p:cNvPr id="4" name="Content Placeholder 3" descr="Diagram of a diagram of a blue rectangular object&#10;&#10;Description automatically generated">
            <a:extLst>
              <a:ext uri="{FF2B5EF4-FFF2-40B4-BE49-F238E27FC236}">
                <a16:creationId xmlns:a16="http://schemas.microsoft.com/office/drawing/2014/main" id="{676F7B5E-1EA5-CEB2-E776-76DAE2BA7FFC}"/>
              </a:ext>
            </a:extLst>
          </p:cNvPr>
          <p:cNvPicPr>
            <a:picLocks noGrp="1" noChangeAspect="1"/>
          </p:cNvPicPr>
          <p:nvPr>
            <p:ph idx="1"/>
          </p:nvPr>
        </p:nvPicPr>
        <p:blipFill>
          <a:blip r:embed="rId2"/>
          <a:stretch>
            <a:fillRect/>
          </a:stretch>
        </p:blipFill>
        <p:spPr>
          <a:xfrm>
            <a:off x="701488" y="1824831"/>
            <a:ext cx="9471211" cy="4917701"/>
          </a:xfrm>
        </p:spPr>
      </p:pic>
      <p:sp>
        <p:nvSpPr>
          <p:cNvPr id="5" name="TextBox 4">
            <a:extLst>
              <a:ext uri="{FF2B5EF4-FFF2-40B4-BE49-F238E27FC236}">
                <a16:creationId xmlns:a16="http://schemas.microsoft.com/office/drawing/2014/main" id="{091E30F9-9001-E9C6-DEDF-5EE963AB6DCB}"/>
              </a:ext>
            </a:extLst>
          </p:cNvPr>
          <p:cNvSpPr txBox="1"/>
          <p:nvPr/>
        </p:nvSpPr>
        <p:spPr>
          <a:xfrm>
            <a:off x="8866095" y="6347011"/>
            <a:ext cx="3227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Source: Premanand S (Analytics Vidhya)</a:t>
            </a:r>
            <a:endParaRPr lang="en-US" dirty="0"/>
          </a:p>
        </p:txBody>
      </p:sp>
    </p:spTree>
    <p:extLst>
      <p:ext uri="{BB962C8B-B14F-4D97-AF65-F5344CB8AC3E}">
        <p14:creationId xmlns:p14="http://schemas.microsoft.com/office/powerpoint/2010/main" val="2091763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D983-9925-E4D3-E1ED-D9E5477BB69C}"/>
              </a:ext>
            </a:extLst>
          </p:cNvPr>
          <p:cNvSpPr>
            <a:spLocks noGrp="1"/>
          </p:cNvSpPr>
          <p:nvPr>
            <p:ph type="title"/>
          </p:nvPr>
        </p:nvSpPr>
        <p:spPr/>
        <p:txBody>
          <a:bodyPr/>
          <a:lstStyle/>
          <a:p>
            <a:r>
              <a:rPr lang="en-US" dirty="0">
                <a:cs typeface="Calibri Light"/>
              </a:rPr>
              <a:t>Increasing demand for Explainable Black Box Models</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502C0595-CAF1-44A7-601B-B744EC47DA7A}"/>
              </a:ext>
            </a:extLst>
          </p:cNvPr>
          <p:cNvPicPr>
            <a:picLocks noGrp="1" noChangeAspect="1"/>
          </p:cNvPicPr>
          <p:nvPr>
            <p:ph idx="1"/>
          </p:nvPr>
        </p:nvPicPr>
        <p:blipFill rotWithShape="1">
          <a:blip r:embed="rId2"/>
          <a:srcRect l="19161" t="18857" r="42587" b="12788"/>
          <a:stretch/>
        </p:blipFill>
        <p:spPr>
          <a:xfrm>
            <a:off x="273838" y="1746404"/>
            <a:ext cx="6081450" cy="4935399"/>
          </a:xfrm>
        </p:spPr>
      </p:pic>
      <p:sp>
        <p:nvSpPr>
          <p:cNvPr id="7" name="Title 1">
            <a:extLst>
              <a:ext uri="{FF2B5EF4-FFF2-40B4-BE49-F238E27FC236}">
                <a16:creationId xmlns:a16="http://schemas.microsoft.com/office/drawing/2014/main" id="{31084059-037B-1325-FBC8-064649A708A9}"/>
              </a:ext>
            </a:extLst>
          </p:cNvPr>
          <p:cNvSpPr txBox="1">
            <a:spLocks/>
          </p:cNvSpPr>
          <p:nvPr/>
        </p:nvSpPr>
        <p:spPr>
          <a:xfrm>
            <a:off x="10035988" y="6272867"/>
            <a:ext cx="2061882" cy="4021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dirty="0">
                <a:solidFill>
                  <a:srgbClr val="222222"/>
                </a:solidFill>
                <a:ea typeface="+mj-lt"/>
                <a:cs typeface="+mj-lt"/>
              </a:rPr>
              <a:t>Lundberg et al, 2020</a:t>
            </a:r>
            <a:endParaRPr lang="en-US" sz="1200" u="sng" dirty="0">
              <a:cs typeface="Calibri Light"/>
            </a:endParaRPr>
          </a:p>
        </p:txBody>
      </p:sp>
      <p:pic>
        <p:nvPicPr>
          <p:cNvPr id="9" name="Picture 8" descr="A screenshot of a computer&#10;&#10;Description automatically generated">
            <a:extLst>
              <a:ext uri="{FF2B5EF4-FFF2-40B4-BE49-F238E27FC236}">
                <a16:creationId xmlns:a16="http://schemas.microsoft.com/office/drawing/2014/main" id="{9399550C-1A9B-ECED-08FF-4EC9EF4653F2}"/>
              </a:ext>
            </a:extLst>
          </p:cNvPr>
          <p:cNvPicPr>
            <a:picLocks noChangeAspect="1"/>
          </p:cNvPicPr>
          <p:nvPr/>
        </p:nvPicPr>
        <p:blipFill rotWithShape="1">
          <a:blip r:embed="rId3"/>
          <a:srcRect l="19301" t="36199" r="42703" b="36652"/>
          <a:stretch/>
        </p:blipFill>
        <p:spPr>
          <a:xfrm>
            <a:off x="6612257" y="1698252"/>
            <a:ext cx="5379747" cy="4600663"/>
          </a:xfrm>
          <a:prstGeom prst="rect">
            <a:avLst/>
          </a:prstGeom>
        </p:spPr>
      </p:pic>
    </p:spTree>
    <p:extLst>
      <p:ext uri="{BB962C8B-B14F-4D97-AF65-F5344CB8AC3E}">
        <p14:creationId xmlns:p14="http://schemas.microsoft.com/office/powerpoint/2010/main" val="4126028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31CD-93BB-4DD7-655F-77326B318B4B}"/>
              </a:ext>
            </a:extLst>
          </p:cNvPr>
          <p:cNvSpPr>
            <a:spLocks noGrp="1"/>
          </p:cNvSpPr>
          <p:nvPr>
            <p:ph type="title"/>
          </p:nvPr>
        </p:nvSpPr>
        <p:spPr/>
        <p:txBody>
          <a:bodyPr>
            <a:normAutofit/>
          </a:bodyPr>
          <a:lstStyle/>
          <a:p>
            <a:r>
              <a:rPr lang="en-US" sz="4000" dirty="0">
                <a:solidFill>
                  <a:srgbClr val="111111"/>
                </a:solidFill>
                <a:ea typeface="+mj-lt"/>
                <a:cs typeface="+mj-lt"/>
              </a:rPr>
              <a:t>Explainable Ensemble and Deep Learning Using SHAP, LIME, and Anchors</a:t>
            </a:r>
            <a:endParaRPr lang="en-US" sz="4000" dirty="0">
              <a:cs typeface="Calibri Light"/>
            </a:endParaRPr>
          </a:p>
        </p:txBody>
      </p:sp>
      <p:pic>
        <p:nvPicPr>
          <p:cNvPr id="5" name="Picture 4" descr="A screenshot of a computer&#10;&#10;Description automatically generated">
            <a:extLst>
              <a:ext uri="{FF2B5EF4-FFF2-40B4-BE49-F238E27FC236}">
                <a16:creationId xmlns:a16="http://schemas.microsoft.com/office/drawing/2014/main" id="{B80D0188-2276-8090-DB4C-958A15F8DC51}"/>
              </a:ext>
            </a:extLst>
          </p:cNvPr>
          <p:cNvPicPr>
            <a:picLocks noChangeAspect="1"/>
          </p:cNvPicPr>
          <p:nvPr/>
        </p:nvPicPr>
        <p:blipFill>
          <a:blip r:embed="rId2"/>
          <a:stretch>
            <a:fillRect/>
          </a:stretch>
        </p:blipFill>
        <p:spPr>
          <a:xfrm>
            <a:off x="839881" y="1697946"/>
            <a:ext cx="4636433" cy="4912149"/>
          </a:xfrm>
          <a:prstGeom prst="rect">
            <a:avLst/>
          </a:prstGeom>
        </p:spPr>
      </p:pic>
      <p:sp>
        <p:nvSpPr>
          <p:cNvPr id="6" name="Title 1">
            <a:extLst>
              <a:ext uri="{FF2B5EF4-FFF2-40B4-BE49-F238E27FC236}">
                <a16:creationId xmlns:a16="http://schemas.microsoft.com/office/drawing/2014/main" id="{0049B7B4-2A5C-331D-C94B-78BA46434320}"/>
              </a:ext>
            </a:extLst>
          </p:cNvPr>
          <p:cNvSpPr txBox="1">
            <a:spLocks/>
          </p:cNvSpPr>
          <p:nvPr/>
        </p:nvSpPr>
        <p:spPr>
          <a:xfrm>
            <a:off x="9829800" y="6344584"/>
            <a:ext cx="2061882" cy="402199"/>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u="sng" dirty="0">
                <a:ea typeface="+mj-lt"/>
                <a:cs typeface="+mj-lt"/>
                <a:hlinkClick r:id="rId3"/>
              </a:rPr>
              <a:t>Courtesy: Shilpi Bhattacharyya</a:t>
            </a:r>
            <a:endParaRPr lang="en-US" sz="1200" u="sng">
              <a:cs typeface="Calibri Light"/>
            </a:endParaRPr>
          </a:p>
        </p:txBody>
      </p:sp>
      <p:pic>
        <p:nvPicPr>
          <p:cNvPr id="3" name="Picture 2" descr="shap">
            <a:extLst>
              <a:ext uri="{FF2B5EF4-FFF2-40B4-BE49-F238E27FC236}">
                <a16:creationId xmlns:a16="http://schemas.microsoft.com/office/drawing/2014/main" id="{C53DF0D7-7BB1-F97C-4111-8E9D7B49958B}"/>
              </a:ext>
            </a:extLst>
          </p:cNvPr>
          <p:cNvPicPr>
            <a:picLocks noChangeAspect="1"/>
          </p:cNvPicPr>
          <p:nvPr/>
        </p:nvPicPr>
        <p:blipFill>
          <a:blip r:embed="rId4"/>
          <a:stretch>
            <a:fillRect/>
          </a:stretch>
        </p:blipFill>
        <p:spPr>
          <a:xfrm>
            <a:off x="5948100" y="2016310"/>
            <a:ext cx="5935199" cy="4331380"/>
          </a:xfrm>
          <a:prstGeom prst="rect">
            <a:avLst/>
          </a:prstGeom>
        </p:spPr>
      </p:pic>
    </p:spTree>
    <p:extLst>
      <p:ext uri="{BB962C8B-B14F-4D97-AF65-F5344CB8AC3E}">
        <p14:creationId xmlns:p14="http://schemas.microsoft.com/office/powerpoint/2010/main" val="2862180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5ACD-F93A-B121-05B0-2CD81E91CA06}"/>
              </a:ext>
            </a:extLst>
          </p:cNvPr>
          <p:cNvSpPr>
            <a:spLocks noGrp="1"/>
          </p:cNvSpPr>
          <p:nvPr>
            <p:ph type="title"/>
          </p:nvPr>
        </p:nvSpPr>
        <p:spPr>
          <a:xfrm>
            <a:off x="839910" y="1558681"/>
            <a:ext cx="10515600" cy="2566255"/>
          </a:xfrm>
        </p:spPr>
        <p:txBody>
          <a:bodyPr>
            <a:normAutofit fontScale="90000"/>
          </a:bodyPr>
          <a:lstStyle/>
          <a:p>
            <a:pPr algn="ctr"/>
            <a:r>
              <a:rPr lang="en-US" b="1" dirty="0">
                <a:solidFill>
                  <a:schemeClr val="accent6">
                    <a:lumMod val="50000"/>
                  </a:schemeClr>
                </a:solidFill>
                <a:cs typeface="Calibri Light"/>
              </a:rPr>
              <a:t>Announcement</a:t>
            </a:r>
            <a:br>
              <a:rPr lang="en-US" b="1" dirty="0">
                <a:solidFill>
                  <a:schemeClr val="accent6">
                    <a:lumMod val="50000"/>
                  </a:schemeClr>
                </a:solidFill>
                <a:cs typeface="Calibri Light"/>
              </a:rPr>
            </a:br>
            <a:br>
              <a:rPr lang="en-US" b="1" dirty="0">
                <a:cs typeface="Calibri Light"/>
              </a:rPr>
            </a:br>
            <a:r>
              <a:rPr lang="en-US" b="1" dirty="0">
                <a:solidFill>
                  <a:schemeClr val="accent4">
                    <a:lumMod val="50000"/>
                  </a:schemeClr>
                </a:solidFill>
                <a:cs typeface="Calibri Light"/>
              </a:rPr>
              <a:t>NELIREF Annual Conference comes up in August 2025, visit our website for more details at </a:t>
            </a:r>
            <a:r>
              <a:rPr lang="en-US" dirty="0">
                <a:solidFill>
                  <a:schemeClr val="accent4">
                    <a:lumMod val="50000"/>
                  </a:schemeClr>
                </a:solidFill>
                <a:ea typeface="+mj-lt"/>
                <a:cs typeface="+mj-lt"/>
                <a:hlinkClick r:id="rId2">
                  <a:extLst>
                    <a:ext uri="{A12FA001-AC4F-418D-AE19-62706E023703}">
                      <ahyp:hlinkClr xmlns:ahyp="http://schemas.microsoft.com/office/drawing/2018/hyperlinkcolor" val="tx"/>
                    </a:ext>
                  </a:extLst>
                </a:hlinkClick>
              </a:rPr>
              <a:t>https://neliref.org/</a:t>
            </a:r>
            <a:r>
              <a:rPr lang="en-US" dirty="0">
                <a:solidFill>
                  <a:schemeClr val="accent4">
                    <a:lumMod val="50000"/>
                  </a:schemeClr>
                </a:solidFill>
                <a:ea typeface="+mj-lt"/>
                <a:cs typeface="+mj-lt"/>
              </a:rPr>
              <a:t> </a:t>
            </a:r>
            <a:br>
              <a:rPr lang="en-US" b="1" dirty="0">
                <a:solidFill>
                  <a:schemeClr val="accent4">
                    <a:lumMod val="50000"/>
                  </a:schemeClr>
                </a:solidFill>
                <a:cs typeface="Calibri Light"/>
              </a:rPr>
            </a:br>
            <a:br>
              <a:rPr lang="en-US" b="1" dirty="0">
                <a:cs typeface="Calibri Light"/>
              </a:rPr>
            </a:br>
            <a:r>
              <a:rPr lang="en-US" b="1" u="sng" dirty="0">
                <a:solidFill>
                  <a:srgbClr val="C00000"/>
                </a:solidFill>
                <a:cs typeface="Calibri Light"/>
              </a:rPr>
              <a:t>Q/A</a:t>
            </a:r>
          </a:p>
        </p:txBody>
      </p:sp>
    </p:spTree>
    <p:extLst>
      <p:ext uri="{BB962C8B-B14F-4D97-AF65-F5344CB8AC3E}">
        <p14:creationId xmlns:p14="http://schemas.microsoft.com/office/powerpoint/2010/main" val="507415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FCA3-D6CA-6EDC-6ACE-D02C8485CE56}"/>
              </a:ext>
            </a:extLst>
          </p:cNvPr>
          <p:cNvSpPr>
            <a:spLocks noGrp="1"/>
          </p:cNvSpPr>
          <p:nvPr>
            <p:ph type="title"/>
          </p:nvPr>
        </p:nvSpPr>
        <p:spPr/>
        <p:txBody>
          <a:bodyPr/>
          <a:lstStyle/>
          <a:p>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02F216B0-F120-65DD-484A-9B694F480866}"/>
              </a:ext>
            </a:extLst>
          </p:cNvPr>
          <p:cNvSpPr>
            <a:spLocks noGrp="1"/>
          </p:cNvSpPr>
          <p:nvPr>
            <p:ph idx="1"/>
          </p:nvPr>
        </p:nvSpPr>
        <p:spPr/>
        <p:txBody>
          <a:bodyPr vert="horz" lIns="91440" tIns="45720" rIns="91440" bIns="45720" rtlCol="0" anchor="t">
            <a:normAutofit/>
          </a:bodyPr>
          <a:lstStyle/>
          <a:p>
            <a:pPr marL="514350" indent="-514350" algn="just">
              <a:buAutoNum type="arabicPeriod"/>
            </a:pPr>
            <a:r>
              <a:rPr lang="en-US" sz="1200" dirty="0">
                <a:solidFill>
                  <a:srgbClr val="222222"/>
                </a:solidFill>
                <a:ea typeface="+mn-lt"/>
                <a:cs typeface="+mn-lt"/>
              </a:rPr>
              <a:t>Lundberg, S.M., Erion, G., Chen, H. </a:t>
            </a:r>
            <a:r>
              <a:rPr lang="en-US" sz="1200" i="1" dirty="0">
                <a:solidFill>
                  <a:srgbClr val="222222"/>
                </a:solidFill>
                <a:ea typeface="+mn-lt"/>
                <a:cs typeface="+mn-lt"/>
              </a:rPr>
              <a:t>et al.</a:t>
            </a:r>
            <a:r>
              <a:rPr lang="en-US" sz="1200" dirty="0">
                <a:solidFill>
                  <a:srgbClr val="222222"/>
                </a:solidFill>
                <a:ea typeface="+mn-lt"/>
                <a:cs typeface="+mn-lt"/>
              </a:rPr>
              <a:t> From local explanations to global understanding with explainable AI for trees. </a:t>
            </a:r>
            <a:r>
              <a:rPr lang="en-US" sz="1200" i="1" dirty="0">
                <a:solidFill>
                  <a:srgbClr val="222222"/>
                </a:solidFill>
                <a:ea typeface="+mn-lt"/>
                <a:cs typeface="+mn-lt"/>
              </a:rPr>
              <a:t>Nat Mach Intell</a:t>
            </a:r>
            <a:r>
              <a:rPr lang="en-US" sz="1200" dirty="0">
                <a:solidFill>
                  <a:srgbClr val="222222"/>
                </a:solidFill>
                <a:ea typeface="+mn-lt"/>
                <a:cs typeface="+mn-lt"/>
              </a:rPr>
              <a:t> </a:t>
            </a:r>
            <a:r>
              <a:rPr lang="en-US" sz="1200" b="1" dirty="0">
                <a:solidFill>
                  <a:srgbClr val="222222"/>
                </a:solidFill>
                <a:ea typeface="+mn-lt"/>
                <a:cs typeface="+mn-lt"/>
              </a:rPr>
              <a:t>2</a:t>
            </a:r>
            <a:r>
              <a:rPr lang="en-US" sz="1200" dirty="0">
                <a:solidFill>
                  <a:srgbClr val="222222"/>
                </a:solidFill>
                <a:ea typeface="+mn-lt"/>
                <a:cs typeface="+mn-lt"/>
              </a:rPr>
              <a:t>, 56–67 (2020). </a:t>
            </a:r>
            <a:r>
              <a:rPr lang="en-US" sz="1200" dirty="0">
                <a:solidFill>
                  <a:srgbClr val="222222"/>
                </a:solidFill>
                <a:ea typeface="+mn-lt"/>
                <a:cs typeface="+mn-lt"/>
                <a:hlinkClick r:id="rId2"/>
              </a:rPr>
              <a:t>https://doi.org/10.1038/s42256-019-0138-9</a:t>
            </a:r>
            <a:endParaRPr lang="en-US" sz="1200" dirty="0">
              <a:solidFill>
                <a:srgbClr val="222222"/>
              </a:solidFill>
              <a:ea typeface="+mn-lt"/>
              <a:cs typeface="+mn-lt"/>
            </a:endParaRPr>
          </a:p>
          <a:p>
            <a:pPr marL="514350" indent="-514350" algn="just">
              <a:buAutoNum type="arabicPeriod"/>
            </a:pPr>
            <a:r>
              <a:rPr lang="en-US" sz="1200" dirty="0">
                <a:solidFill>
                  <a:srgbClr val="111111"/>
                </a:solidFill>
                <a:ea typeface="+mn-lt"/>
                <a:cs typeface="+mn-lt"/>
              </a:rPr>
              <a:t>Explaining</a:t>
            </a:r>
            <a:r>
              <a:rPr lang="en-US" sz="1200" dirty="0">
                <a:solidFill>
                  <a:srgbClr val="111111"/>
                </a:solidFill>
              </a:rPr>
              <a:t> Black Box Models: Ensemble and Deep Learning Using LIME and SHAP. </a:t>
            </a:r>
            <a:r>
              <a:rPr lang="en-US" sz="1400" u="sng" dirty="0">
                <a:ea typeface="+mn-lt"/>
                <a:cs typeface="+mn-lt"/>
                <a:hlinkClick r:id="rId3">
                  <a:extLst>
                    <a:ext uri="{A12FA001-AC4F-418D-AE19-62706E023703}">
                      <ahyp:hlinkClr xmlns:ahyp="http://schemas.microsoft.com/office/drawing/2018/hyperlinkcolor" val="tx"/>
                    </a:ext>
                  </a:extLst>
                </a:hlinkClick>
              </a:rPr>
              <a:t>Shilpi Bhattacharyya</a:t>
            </a:r>
            <a:r>
              <a:rPr lang="en-US" sz="1400" u="sng" dirty="0">
                <a:ea typeface="+mn-lt"/>
                <a:cs typeface="+mn-lt"/>
              </a:rPr>
              <a:t>,</a:t>
            </a:r>
            <a:r>
              <a:rPr lang="en-US" sz="1400" dirty="0">
                <a:ea typeface="+mn-lt"/>
                <a:cs typeface="+mn-lt"/>
              </a:rPr>
              <a:t> </a:t>
            </a:r>
            <a:r>
              <a:rPr lang="en-US" sz="1400" dirty="0">
                <a:solidFill>
                  <a:srgbClr val="111111"/>
                </a:solidFill>
                <a:ea typeface="+mn-lt"/>
                <a:cs typeface="+mn-lt"/>
              </a:rPr>
              <a:t>Data Scientist at</a:t>
            </a:r>
            <a:r>
              <a:rPr lang="en-US" sz="1400" b="1" dirty="0">
                <a:solidFill>
                  <a:srgbClr val="111111"/>
                </a:solidFill>
                <a:ea typeface="+mn-lt"/>
                <a:cs typeface="+mn-lt"/>
              </a:rPr>
              <a:t> </a:t>
            </a:r>
            <a:r>
              <a:rPr lang="en-US" sz="1400" dirty="0">
                <a:solidFill>
                  <a:srgbClr val="111111"/>
                </a:solidFill>
                <a:ea typeface="+mn-lt"/>
                <a:cs typeface="+mn-lt"/>
              </a:rPr>
              <a:t>IBM. </a:t>
            </a:r>
            <a:r>
              <a:rPr lang="en-US" sz="1400" dirty="0">
                <a:ea typeface="+mn-lt"/>
                <a:cs typeface="+mn-lt"/>
                <a:hlinkClick r:id="rId4"/>
              </a:rPr>
              <a:t>https://www.kdnuggets.com/2020/01/explaining-black-box-models-ensemble-deep-learning-lime-shap.html</a:t>
            </a:r>
            <a:r>
              <a:rPr lang="en-US" sz="1400" dirty="0">
                <a:ea typeface="+mn-lt"/>
                <a:cs typeface="+mn-lt"/>
              </a:rPr>
              <a:t> </a:t>
            </a:r>
            <a:endParaRPr lang="en-US" sz="1400" dirty="0">
              <a:solidFill>
                <a:srgbClr val="000000"/>
              </a:solidFill>
              <a:cs typeface="Calibri" panose="020F0502020204030204"/>
            </a:endParaRPr>
          </a:p>
          <a:p>
            <a:pPr marL="514350" indent="-514350" algn="just">
              <a:buAutoNum type="arabicPeriod"/>
            </a:pPr>
            <a:r>
              <a:rPr lang="en-US" sz="1400" dirty="0">
                <a:solidFill>
                  <a:srgbClr val="000000"/>
                </a:solidFill>
              </a:rPr>
              <a:t>What is AI?.</a:t>
            </a:r>
            <a:r>
              <a:rPr lang="en-US" sz="1400" dirty="0">
                <a:solidFill>
                  <a:srgbClr val="000000"/>
                </a:solidFill>
                <a:ea typeface="+mn-lt"/>
                <a:cs typeface="+mn-lt"/>
              </a:rPr>
              <a:t> April 24, 2023 | Article by </a:t>
            </a:r>
            <a:r>
              <a:rPr lang="en-US" sz="1400" dirty="0">
                <a:solidFill>
                  <a:srgbClr val="333333"/>
                </a:solidFill>
                <a:ea typeface="+mn-lt"/>
                <a:cs typeface="+mn-lt"/>
              </a:rPr>
              <a:t>McKinsey. </a:t>
            </a:r>
            <a:r>
              <a:rPr lang="en-US" sz="1400" dirty="0">
                <a:ea typeface="+mn-lt"/>
                <a:cs typeface="+mn-lt"/>
                <a:hlinkClick r:id="rId5"/>
              </a:rPr>
              <a:t>https://www.mckinsey.com/featured-insights/mckinsey-explainers/what-is-ai#/</a:t>
            </a:r>
            <a:r>
              <a:rPr lang="en-US" sz="1400" dirty="0">
                <a:ea typeface="+mn-lt"/>
                <a:cs typeface="+mn-lt"/>
              </a:rPr>
              <a:t> </a:t>
            </a:r>
            <a:endParaRPr lang="en-US" dirty="0">
              <a:solidFill>
                <a:srgbClr val="000000"/>
              </a:solidFill>
              <a:cs typeface="Calibri" panose="020F0502020204030204"/>
            </a:endParaRPr>
          </a:p>
          <a:p>
            <a:pPr marL="514350" indent="-514350" algn="just">
              <a:buAutoNum type="arabicPeriod"/>
            </a:pPr>
            <a:r>
              <a:rPr lang="en-US" sz="1400" dirty="0"/>
              <a:t>6 Major Branches of Artificial Intelligence (AI). </a:t>
            </a:r>
            <a:r>
              <a:rPr lang="en-US" sz="1400" dirty="0">
                <a:ea typeface="+mn-lt"/>
                <a:cs typeface="+mn-lt"/>
              </a:rPr>
              <a:t>Neelam Tyagi. Apr 23, 2020, Updated on: Jan 23, 2021. </a:t>
            </a:r>
            <a:r>
              <a:rPr lang="en-US" sz="1400" dirty="0">
                <a:ea typeface="+mn-lt"/>
                <a:cs typeface="+mn-lt"/>
                <a:hlinkClick r:id="rId6"/>
              </a:rPr>
              <a:t>https://www.analyticssteps.com/blogs/6-major-branches-artificial-intelligence-ai</a:t>
            </a:r>
            <a:r>
              <a:rPr lang="en-US" sz="1400" dirty="0">
                <a:ea typeface="+mn-lt"/>
                <a:cs typeface="+mn-lt"/>
              </a:rPr>
              <a:t>  </a:t>
            </a:r>
            <a:endParaRPr lang="en-US" sz="1400" dirty="0">
              <a:solidFill>
                <a:srgbClr val="000000"/>
              </a:solidFill>
              <a:cs typeface="Calibri"/>
            </a:endParaRPr>
          </a:p>
          <a:p>
            <a:pPr marL="514350" indent="-514350" algn="just">
              <a:buAutoNum type="arabicPeriod"/>
            </a:pPr>
            <a:r>
              <a:rPr lang="en-US" sz="1400" dirty="0">
                <a:solidFill>
                  <a:srgbClr val="2E2D29"/>
                </a:solidFill>
              </a:rPr>
              <a:t>2023 State of AI in 14 Charts. Apr</a:t>
            </a:r>
            <a:r>
              <a:rPr lang="en-US" sz="1400" dirty="0">
                <a:solidFill>
                  <a:srgbClr val="2E2D29"/>
                </a:solidFill>
                <a:ea typeface="+mn-lt"/>
                <a:cs typeface="+mn-lt"/>
              </a:rPr>
              <a:t> 3, 2023| Shana Lynch. </a:t>
            </a:r>
            <a:r>
              <a:rPr lang="en-US" sz="1400" dirty="0">
                <a:ea typeface="+mn-lt"/>
                <a:cs typeface="+mn-lt"/>
                <a:hlinkClick r:id="rId7"/>
              </a:rPr>
              <a:t>https://hai.stanford.edu/news/2023-state-ai-14-charts</a:t>
            </a:r>
            <a:r>
              <a:rPr lang="en-US" sz="1400" dirty="0">
                <a:ea typeface="+mn-lt"/>
                <a:cs typeface="+mn-lt"/>
              </a:rPr>
              <a:t> </a:t>
            </a:r>
            <a:endParaRPr lang="en-US" sz="1400" dirty="0">
              <a:solidFill>
                <a:srgbClr val="000000"/>
              </a:solidFill>
              <a:cs typeface="Calibri"/>
            </a:endParaRPr>
          </a:p>
          <a:p>
            <a:pPr marL="514350" indent="-514350" algn="just">
              <a:buAutoNum type="arabicPeriod"/>
            </a:pPr>
            <a:r>
              <a:rPr lang="en-US" sz="1400" dirty="0">
                <a:solidFill>
                  <a:srgbClr val="222222"/>
                </a:solidFill>
              </a:rPr>
              <a:t>Unleashing the Power of Autoencoders: Applications and Use Case</a:t>
            </a:r>
            <a:r>
              <a:rPr lang="en-US" sz="1400" u="sng" dirty="0">
                <a:solidFill>
                  <a:srgbClr val="222222"/>
                </a:solidFill>
              </a:rPr>
              <a:t>s. </a:t>
            </a:r>
            <a:r>
              <a:rPr lang="en-US" sz="1400" u="sng" dirty="0">
                <a:latin typeface="Calibri"/>
                <a:ea typeface="Lato"/>
                <a:cs typeface="Lato"/>
                <a:hlinkClick r:id="rId8">
                  <a:extLst>
                    <a:ext uri="{A12FA001-AC4F-418D-AE19-62706E023703}">
                      <ahyp:hlinkClr xmlns:ahyp="http://schemas.microsoft.com/office/drawing/2018/hyperlinkcolor" val="tx"/>
                    </a:ext>
                  </a:extLst>
                </a:hlinkClick>
              </a:rPr>
              <a:t>Premanand S</a:t>
            </a:r>
            <a:r>
              <a:rPr lang="en-US" sz="1400" u="sng" dirty="0">
                <a:solidFill>
                  <a:srgbClr val="4A4A4A"/>
                </a:solidFill>
                <a:latin typeface="Calibri"/>
                <a:ea typeface="Lato"/>
                <a:cs typeface="Lato"/>
              </a:rPr>
              <a:t> </a:t>
            </a:r>
            <a:r>
              <a:rPr lang="en-US" sz="1400" dirty="0">
                <a:solidFill>
                  <a:srgbClr val="4A4A4A"/>
                </a:solidFill>
                <a:latin typeface="Calibri"/>
                <a:ea typeface="Lato"/>
                <a:cs typeface="Lato"/>
              </a:rPr>
              <a:t>— Published On May 26, 2023 and Last Modified On June 13th, 2023. </a:t>
            </a:r>
            <a:r>
              <a:rPr lang="en-US" sz="1400" dirty="0">
                <a:ea typeface="+mn-lt"/>
                <a:cs typeface="+mn-lt"/>
                <a:hlinkClick r:id="rId9"/>
              </a:rPr>
              <a:t>https://www.analyticsvidhya.com/blog/2023/05/unleashing-the-power-of-autoencoders-applications-and-use-cases/</a:t>
            </a:r>
            <a:r>
              <a:rPr lang="en-US" sz="1400" dirty="0">
                <a:ea typeface="+mn-lt"/>
                <a:cs typeface="+mn-lt"/>
              </a:rPr>
              <a:t> </a:t>
            </a: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200" dirty="0">
              <a:solidFill>
                <a:srgbClr val="222222"/>
              </a:solidFill>
              <a:cs typeface="Calibri"/>
            </a:endParaRPr>
          </a:p>
        </p:txBody>
      </p:sp>
    </p:spTree>
    <p:extLst>
      <p:ext uri="{BB962C8B-B14F-4D97-AF65-F5344CB8AC3E}">
        <p14:creationId xmlns:p14="http://schemas.microsoft.com/office/powerpoint/2010/main" val="1718574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518FC-A612-1986-C2F6-37E7B8650AC2}"/>
              </a:ext>
            </a:extLst>
          </p:cNvPr>
          <p:cNvSpPr>
            <a:spLocks noGrp="1"/>
          </p:cNvSpPr>
          <p:nvPr>
            <p:ph type="title"/>
          </p:nvPr>
        </p:nvSpPr>
        <p:spPr/>
        <p:txBody>
          <a:bodyPr/>
          <a:lstStyle/>
          <a:p>
            <a:r>
              <a:rPr lang="en-US" b="1" dirty="0">
                <a:cs typeface="Calibri Light"/>
              </a:rPr>
              <a:t>Outline</a:t>
            </a:r>
          </a:p>
        </p:txBody>
      </p:sp>
      <p:sp>
        <p:nvSpPr>
          <p:cNvPr id="3" name="Content Placeholder 2">
            <a:extLst>
              <a:ext uri="{FF2B5EF4-FFF2-40B4-BE49-F238E27FC236}">
                <a16:creationId xmlns:a16="http://schemas.microsoft.com/office/drawing/2014/main" id="{2092E570-B422-907A-5F88-130AFF40EBC8}"/>
              </a:ext>
            </a:extLst>
          </p:cNvPr>
          <p:cNvSpPr>
            <a:spLocks noGrp="1"/>
          </p:cNvSpPr>
          <p:nvPr>
            <p:ph idx="1"/>
          </p:nvPr>
        </p:nvSpPr>
        <p:spPr/>
        <p:txBody>
          <a:bodyPr vert="horz" lIns="91440" tIns="45720" rIns="91440" bIns="45720" rtlCol="0" anchor="t">
            <a:normAutofit lnSpcReduction="10000"/>
          </a:bodyPr>
          <a:lstStyle/>
          <a:p>
            <a:pPr>
              <a:buFont typeface="Wingdings" panose="020B0604020202020204" pitchFamily="34" charset="0"/>
              <a:buChar char="ü"/>
            </a:pPr>
            <a:r>
              <a:rPr lang="en-US" dirty="0">
                <a:cs typeface="Calibri"/>
              </a:rPr>
              <a:t> Introduction</a:t>
            </a:r>
          </a:p>
          <a:p>
            <a:pPr>
              <a:buFont typeface="Wingdings" panose="020B0604020202020204" pitchFamily="34" charset="0"/>
              <a:buChar char="ü"/>
            </a:pPr>
            <a:r>
              <a:rPr lang="en-US" dirty="0">
                <a:cs typeface="Calibri"/>
              </a:rPr>
              <a:t> Why Artificial Intelligence?</a:t>
            </a:r>
          </a:p>
          <a:p>
            <a:pPr>
              <a:buFont typeface="Wingdings" panose="020B0604020202020204" pitchFamily="34" charset="0"/>
              <a:buChar char="ü"/>
            </a:pPr>
            <a:r>
              <a:rPr lang="en-US" dirty="0">
                <a:cs typeface="Calibri"/>
              </a:rPr>
              <a:t> Definition of AI/ML</a:t>
            </a:r>
          </a:p>
          <a:p>
            <a:pPr>
              <a:buFont typeface="Wingdings" panose="020B0604020202020204" pitchFamily="34" charset="0"/>
              <a:buChar char="ü"/>
            </a:pPr>
            <a:r>
              <a:rPr lang="en-US" dirty="0">
                <a:cs typeface="Calibri"/>
              </a:rPr>
              <a:t> Roadmap to AI/ML</a:t>
            </a:r>
          </a:p>
          <a:p>
            <a:pPr>
              <a:buFont typeface="Wingdings" panose="020B0604020202020204" pitchFamily="34" charset="0"/>
              <a:buChar char="ü"/>
            </a:pPr>
            <a:r>
              <a:rPr lang="en-US" dirty="0">
                <a:cs typeface="Calibri"/>
              </a:rPr>
              <a:t> Hard/Soft Skills in the Era of AI</a:t>
            </a:r>
          </a:p>
          <a:p>
            <a:pPr>
              <a:buFont typeface="Wingdings" panose="020B0604020202020204" pitchFamily="34" charset="0"/>
              <a:buChar char="ü"/>
            </a:pPr>
            <a:r>
              <a:rPr lang="en-US" dirty="0">
                <a:cs typeface="Calibri"/>
              </a:rPr>
              <a:t> Machine Learning Algorithms</a:t>
            </a:r>
          </a:p>
          <a:p>
            <a:pPr>
              <a:buFont typeface="Wingdings" panose="020B0604020202020204" pitchFamily="34" charset="0"/>
              <a:buChar char="ü"/>
            </a:pPr>
            <a:r>
              <a:rPr lang="en-US" dirty="0">
                <a:cs typeface="Calibri"/>
              </a:rPr>
              <a:t> Conclusion</a:t>
            </a:r>
          </a:p>
          <a:p>
            <a:pPr>
              <a:buFont typeface="Wingdings" panose="020B0604020202020204" pitchFamily="34" charset="0"/>
              <a:buChar char="ü"/>
            </a:pPr>
            <a:r>
              <a:rPr lang="en-US" dirty="0">
                <a:cs typeface="Calibri"/>
              </a:rPr>
              <a:t> Q/A</a:t>
            </a:r>
          </a:p>
          <a:p>
            <a:pPr>
              <a:buFont typeface="Wingdings" panose="020B0604020202020204" pitchFamily="34" charset="0"/>
              <a:buChar char="ü"/>
            </a:pPr>
            <a:r>
              <a:rPr lang="en-US" dirty="0">
                <a:cs typeface="Calibri"/>
              </a:rPr>
              <a:t> Pre-Lab</a:t>
            </a:r>
          </a:p>
          <a:p>
            <a:pPr>
              <a:buFont typeface="Wingdings" panose="020B0604020202020204" pitchFamily="34" charset="0"/>
              <a:buChar char="ü"/>
            </a:pPr>
            <a:endParaRPr lang="en-US" dirty="0">
              <a:cs typeface="Calibri"/>
            </a:endParaRPr>
          </a:p>
          <a:p>
            <a:pPr>
              <a:buFont typeface="Wingdings" panose="020B0604020202020204" pitchFamily="34" charset="0"/>
              <a:buChar char="ü"/>
            </a:pPr>
            <a:endParaRPr lang="en-US" dirty="0">
              <a:cs typeface="Calibri"/>
            </a:endParaRPr>
          </a:p>
          <a:p>
            <a:pPr>
              <a:buFont typeface="Wingdings" panose="020B0604020202020204" pitchFamily="34" charset="0"/>
              <a:buChar char="ü"/>
            </a:pPr>
            <a:endParaRPr lang="en-US" dirty="0">
              <a:cs typeface="Calibri"/>
            </a:endParaRPr>
          </a:p>
          <a:p>
            <a:pPr>
              <a:buFont typeface="Wingdings" panose="020B0604020202020204" pitchFamily="34" charset="0"/>
              <a:buChar char="ü"/>
            </a:pPr>
            <a:endParaRPr lang="en-US" dirty="0">
              <a:cs typeface="Calibri"/>
            </a:endParaRPr>
          </a:p>
          <a:p>
            <a:pPr>
              <a:buFont typeface="Wingdings" panose="020B0604020202020204" pitchFamily="34" charset="0"/>
              <a:buChar char="ü"/>
            </a:pPr>
            <a:endParaRPr lang="en-US" dirty="0">
              <a:cs typeface="Calibri"/>
            </a:endParaRPr>
          </a:p>
          <a:p>
            <a:pPr>
              <a:buFont typeface="Wingdings" panose="020B0604020202020204" pitchFamily="34" charset="0"/>
              <a:buChar char="ü"/>
            </a:pPr>
            <a:endParaRPr lang="en-US" dirty="0">
              <a:cs typeface="Calibri"/>
            </a:endParaRPr>
          </a:p>
          <a:p>
            <a:pPr>
              <a:buFont typeface="Wingdings" panose="020B0604020202020204" pitchFamily="34" charset="0"/>
              <a:buChar char="ü"/>
            </a:pPr>
            <a:endParaRPr lang="en-US" dirty="0">
              <a:cs typeface="Calibri"/>
            </a:endParaRPr>
          </a:p>
          <a:p>
            <a:endParaRPr lang="en-US" dirty="0">
              <a:cs typeface="Calibri"/>
            </a:endParaRPr>
          </a:p>
        </p:txBody>
      </p:sp>
    </p:spTree>
    <p:extLst>
      <p:ext uri="{BB962C8B-B14F-4D97-AF65-F5344CB8AC3E}">
        <p14:creationId xmlns:p14="http://schemas.microsoft.com/office/powerpoint/2010/main" val="249290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5546" y="-1953752"/>
            <a:ext cx="4059931" cy="4059931"/>
          </a:xfrm>
          <a:custGeom>
            <a:avLst/>
            <a:gdLst/>
            <a:ahLst/>
            <a:cxnLst/>
            <a:rect l="l" t="t" r="r" b="b"/>
            <a:pathLst>
              <a:path w="6089897" h="6089897">
                <a:moveTo>
                  <a:pt x="0" y="0"/>
                </a:moveTo>
                <a:lnTo>
                  <a:pt x="6089897" y="0"/>
                </a:lnTo>
                <a:lnTo>
                  <a:pt x="6089897" y="6089897"/>
                </a:lnTo>
                <a:lnTo>
                  <a:pt x="0" y="6089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8553" y="1279363"/>
            <a:ext cx="822605" cy="822605"/>
          </a:xfrm>
          <a:custGeom>
            <a:avLst/>
            <a:gdLst/>
            <a:ahLst/>
            <a:cxnLst/>
            <a:rect l="l" t="t" r="r" b="b"/>
            <a:pathLst>
              <a:path w="1233907" h="1233907">
                <a:moveTo>
                  <a:pt x="0" y="0"/>
                </a:moveTo>
                <a:lnTo>
                  <a:pt x="1233907" y="0"/>
                </a:lnTo>
                <a:lnTo>
                  <a:pt x="1233907" y="1233907"/>
                </a:lnTo>
                <a:lnTo>
                  <a:pt x="0" y="1233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36126" y="4337146"/>
            <a:ext cx="5931401" cy="5931401"/>
          </a:xfrm>
          <a:custGeom>
            <a:avLst/>
            <a:gdLst/>
            <a:ahLst/>
            <a:cxnLst/>
            <a:rect l="l" t="t" r="r" b="b"/>
            <a:pathLst>
              <a:path w="8897101" h="8897101">
                <a:moveTo>
                  <a:pt x="0" y="0"/>
                </a:moveTo>
                <a:lnTo>
                  <a:pt x="8897101" y="0"/>
                </a:lnTo>
                <a:lnTo>
                  <a:pt x="8897101" y="8897101"/>
                </a:lnTo>
                <a:lnTo>
                  <a:pt x="0" y="8897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838887" y="5747215"/>
            <a:ext cx="849971" cy="849971"/>
          </a:xfrm>
          <a:custGeom>
            <a:avLst/>
            <a:gdLst/>
            <a:ahLst/>
            <a:cxnLst/>
            <a:rect l="l" t="t" r="r" b="b"/>
            <a:pathLst>
              <a:path w="1274957" h="1274957">
                <a:moveTo>
                  <a:pt x="0" y="0"/>
                </a:moveTo>
                <a:lnTo>
                  <a:pt x="1274957" y="0"/>
                </a:lnTo>
                <a:lnTo>
                  <a:pt x="1274957" y="1274957"/>
                </a:lnTo>
                <a:lnTo>
                  <a:pt x="0" y="12749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426547" y="3175026"/>
            <a:ext cx="1271879" cy="1271879"/>
          </a:xfrm>
          <a:custGeom>
            <a:avLst/>
            <a:gdLst/>
            <a:ahLst/>
            <a:cxnLst/>
            <a:rect l="l" t="t" r="r" b="b"/>
            <a:pathLst>
              <a:path w="1907818" h="1907818">
                <a:moveTo>
                  <a:pt x="0" y="0"/>
                </a:moveTo>
                <a:lnTo>
                  <a:pt x="1907818" y="0"/>
                </a:lnTo>
                <a:lnTo>
                  <a:pt x="1907818" y="1907818"/>
                </a:lnTo>
                <a:lnTo>
                  <a:pt x="0" y="1907818"/>
                </a:lnTo>
                <a:lnTo>
                  <a:pt x="0" y="0"/>
                </a:lnTo>
                <a:close/>
              </a:path>
            </a:pathLst>
          </a:custGeom>
          <a:blipFill>
            <a:blip r:embed="rId10">
              <a:extLst>
                <a:ext uri="{96DAC541-7B7A-43D3-8B79-37D633B846F1}">
                  <asvg:svgBlip xmlns:asvg="http://schemas.microsoft.com/office/drawing/2016/SVG/main" r:embed="rId11"/>
                </a:ext>
              </a:extLst>
            </a:blip>
            <a:stretch>
              <a:fillRect t="-746" b="-746"/>
            </a:stretch>
          </a:blipFill>
        </p:spPr>
        <p:txBody>
          <a:bodyPr/>
          <a:lstStyle/>
          <a:p>
            <a:endParaRPr lang="en-US"/>
          </a:p>
        </p:txBody>
      </p:sp>
      <p:sp>
        <p:nvSpPr>
          <p:cNvPr id="7" name="Freeform 7"/>
          <p:cNvSpPr/>
          <p:nvPr/>
        </p:nvSpPr>
        <p:spPr>
          <a:xfrm>
            <a:off x="5461031" y="3075683"/>
            <a:ext cx="1371223" cy="1371223"/>
          </a:xfrm>
          <a:custGeom>
            <a:avLst/>
            <a:gdLst/>
            <a:ahLst/>
            <a:cxnLst/>
            <a:rect l="l" t="t" r="r" b="b"/>
            <a:pathLst>
              <a:path w="2056835" h="2056835">
                <a:moveTo>
                  <a:pt x="0" y="0"/>
                </a:moveTo>
                <a:lnTo>
                  <a:pt x="2056835" y="0"/>
                </a:lnTo>
                <a:lnTo>
                  <a:pt x="2056835" y="2056835"/>
                </a:lnTo>
                <a:lnTo>
                  <a:pt x="0" y="20568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7476625" y="3811059"/>
            <a:ext cx="253131" cy="253131"/>
          </a:xfrm>
          <a:custGeom>
            <a:avLst/>
            <a:gdLst/>
            <a:ahLst/>
            <a:cxnLst/>
            <a:rect l="l" t="t" r="r" b="b"/>
            <a:pathLst>
              <a:path w="379696" h="379696">
                <a:moveTo>
                  <a:pt x="0" y="0"/>
                </a:moveTo>
                <a:lnTo>
                  <a:pt x="379696" y="0"/>
                </a:lnTo>
                <a:lnTo>
                  <a:pt x="379696" y="379696"/>
                </a:lnTo>
                <a:lnTo>
                  <a:pt x="0" y="3796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7476626" y="4843129"/>
            <a:ext cx="233086" cy="271820"/>
          </a:xfrm>
          <a:custGeom>
            <a:avLst/>
            <a:gdLst/>
            <a:ahLst/>
            <a:cxnLst/>
            <a:rect l="l" t="t" r="r" b="b"/>
            <a:pathLst>
              <a:path w="349629" h="407730">
                <a:moveTo>
                  <a:pt x="0" y="0"/>
                </a:moveTo>
                <a:lnTo>
                  <a:pt x="349629" y="0"/>
                </a:lnTo>
                <a:lnTo>
                  <a:pt x="349629" y="407730"/>
                </a:lnTo>
                <a:lnTo>
                  <a:pt x="0" y="407730"/>
                </a:lnTo>
                <a:lnTo>
                  <a:pt x="0" y="0"/>
                </a:lnTo>
                <a:close/>
              </a:path>
            </a:pathLst>
          </a:custGeom>
          <a:blipFill>
            <a:blip r:embed="rId16">
              <a:extLst>
                <a:ext uri="{96DAC541-7B7A-43D3-8B79-37D633B846F1}">
                  <asvg:svgBlip xmlns:asvg="http://schemas.microsoft.com/office/drawing/2016/SVG/main" r:embed="rId17"/>
                </a:ext>
              </a:extLst>
            </a:blip>
            <a:stretch>
              <a:fillRect l="-172" r="-172"/>
            </a:stretch>
          </a:blipFill>
        </p:spPr>
        <p:txBody>
          <a:bodyPr/>
          <a:lstStyle/>
          <a:p>
            <a:endParaRPr lang="en-US"/>
          </a:p>
        </p:txBody>
      </p:sp>
      <p:sp>
        <p:nvSpPr>
          <p:cNvPr id="10" name="Freeform 10"/>
          <p:cNvSpPr/>
          <p:nvPr/>
        </p:nvSpPr>
        <p:spPr>
          <a:xfrm>
            <a:off x="7476626" y="4337146"/>
            <a:ext cx="244869" cy="232932"/>
          </a:xfrm>
          <a:custGeom>
            <a:avLst/>
            <a:gdLst/>
            <a:ahLst/>
            <a:cxnLst/>
            <a:rect l="l" t="t" r="r" b="b"/>
            <a:pathLst>
              <a:path w="367304" h="349398">
                <a:moveTo>
                  <a:pt x="0" y="0"/>
                </a:moveTo>
                <a:lnTo>
                  <a:pt x="367304" y="0"/>
                </a:lnTo>
                <a:lnTo>
                  <a:pt x="367304" y="349398"/>
                </a:lnTo>
                <a:lnTo>
                  <a:pt x="0" y="349398"/>
                </a:lnTo>
                <a:lnTo>
                  <a:pt x="0" y="0"/>
                </a:lnTo>
                <a:close/>
              </a:path>
            </a:pathLst>
          </a:custGeom>
          <a:blipFill>
            <a:blip r:embed="rId18">
              <a:extLst>
                <a:ext uri="{96DAC541-7B7A-43D3-8B79-37D633B846F1}">
                  <asvg:svgBlip xmlns:asvg="http://schemas.microsoft.com/office/drawing/2016/SVG/main" r:embed="rId19"/>
                </a:ext>
              </a:extLst>
            </a:blip>
            <a:stretch>
              <a:fillRect l="-133" r="-133"/>
            </a:stretch>
          </a:blipFill>
        </p:spPr>
        <p:txBody>
          <a:bodyPr/>
          <a:lstStyle/>
          <a:p>
            <a:endParaRPr lang="en-US"/>
          </a:p>
        </p:txBody>
      </p:sp>
      <p:sp>
        <p:nvSpPr>
          <p:cNvPr id="11" name="Freeform 11"/>
          <p:cNvSpPr/>
          <p:nvPr/>
        </p:nvSpPr>
        <p:spPr>
          <a:xfrm>
            <a:off x="7488854" y="3319898"/>
            <a:ext cx="203477" cy="203477"/>
          </a:xfrm>
          <a:custGeom>
            <a:avLst/>
            <a:gdLst/>
            <a:ahLst/>
            <a:cxnLst/>
            <a:rect l="l" t="t" r="r" b="b"/>
            <a:pathLst>
              <a:path w="305215" h="305216">
                <a:moveTo>
                  <a:pt x="0" y="0"/>
                </a:moveTo>
                <a:lnTo>
                  <a:pt x="305215" y="0"/>
                </a:lnTo>
                <a:lnTo>
                  <a:pt x="305215" y="305216"/>
                </a:lnTo>
                <a:lnTo>
                  <a:pt x="0" y="3052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7472541" y="3317133"/>
            <a:ext cx="236103" cy="225053"/>
          </a:xfrm>
          <a:custGeom>
            <a:avLst/>
            <a:gdLst/>
            <a:ahLst/>
            <a:cxnLst/>
            <a:rect l="l" t="t" r="r" b="b"/>
            <a:pathLst>
              <a:path w="354154" h="337580">
                <a:moveTo>
                  <a:pt x="0" y="0"/>
                </a:moveTo>
                <a:lnTo>
                  <a:pt x="354155" y="0"/>
                </a:lnTo>
                <a:lnTo>
                  <a:pt x="354155" y="337581"/>
                </a:lnTo>
                <a:lnTo>
                  <a:pt x="0" y="3375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0130224" y="178921"/>
            <a:ext cx="1865016" cy="1675264"/>
          </a:xfrm>
          <a:custGeom>
            <a:avLst/>
            <a:gdLst/>
            <a:ahLst/>
            <a:cxnLst/>
            <a:rect l="l" t="t" r="r" b="b"/>
            <a:pathLst>
              <a:path w="2797524" h="2512896">
                <a:moveTo>
                  <a:pt x="0" y="0"/>
                </a:moveTo>
                <a:lnTo>
                  <a:pt x="2797523" y="0"/>
                </a:lnTo>
                <a:lnTo>
                  <a:pt x="2797523" y="2512896"/>
                </a:lnTo>
                <a:lnTo>
                  <a:pt x="0" y="2512896"/>
                </a:lnTo>
                <a:lnTo>
                  <a:pt x="0" y="0"/>
                </a:lnTo>
                <a:close/>
              </a:path>
            </a:pathLst>
          </a:custGeom>
          <a:blipFill>
            <a:blip r:embed="rId24"/>
            <a:stretch>
              <a:fillRect/>
            </a:stretch>
          </a:blipFill>
        </p:spPr>
        <p:txBody>
          <a:bodyPr/>
          <a:lstStyle/>
          <a:p>
            <a:endParaRPr lang="en-US"/>
          </a:p>
        </p:txBody>
      </p:sp>
      <p:sp>
        <p:nvSpPr>
          <p:cNvPr id="14" name="Freeform 14"/>
          <p:cNvSpPr/>
          <p:nvPr/>
        </p:nvSpPr>
        <p:spPr>
          <a:xfrm>
            <a:off x="10263872" y="4675462"/>
            <a:ext cx="1766310" cy="1766310"/>
          </a:xfrm>
          <a:custGeom>
            <a:avLst/>
            <a:gdLst/>
            <a:ahLst/>
            <a:cxnLst/>
            <a:rect l="l" t="t" r="r" b="b"/>
            <a:pathLst>
              <a:path w="2649465" h="2649465">
                <a:moveTo>
                  <a:pt x="0" y="0"/>
                </a:moveTo>
                <a:lnTo>
                  <a:pt x="2649466" y="0"/>
                </a:lnTo>
                <a:lnTo>
                  <a:pt x="2649466" y="2649466"/>
                </a:lnTo>
                <a:lnTo>
                  <a:pt x="0" y="2649466"/>
                </a:lnTo>
                <a:lnTo>
                  <a:pt x="0" y="0"/>
                </a:lnTo>
                <a:close/>
              </a:path>
            </a:pathLst>
          </a:custGeom>
          <a:blipFill>
            <a:blip r:embed="rId25"/>
            <a:stretch>
              <a:fillRect/>
            </a:stretch>
          </a:blipFill>
        </p:spPr>
        <p:txBody>
          <a:bodyPr/>
          <a:lstStyle/>
          <a:p>
            <a:endParaRPr lang="en-US"/>
          </a:p>
        </p:txBody>
      </p:sp>
      <p:sp>
        <p:nvSpPr>
          <p:cNvPr id="15" name="TextBox 15"/>
          <p:cNvSpPr txBox="1"/>
          <p:nvPr/>
        </p:nvSpPr>
        <p:spPr>
          <a:xfrm>
            <a:off x="2638698" y="609600"/>
            <a:ext cx="6644434" cy="9079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7292"/>
              </a:lnSpc>
            </a:pPr>
            <a:r>
              <a:rPr lang="en-US" sz="6078" b="1">
                <a:solidFill>
                  <a:srgbClr val="2E2E2E"/>
                </a:solidFill>
                <a:latin typeface="Arimo Bold"/>
                <a:ea typeface="Arimo Bold"/>
                <a:cs typeface="Arimo Bold"/>
                <a:sym typeface="Arimo Bold"/>
              </a:rPr>
              <a:t>Thank You!</a:t>
            </a:r>
          </a:p>
        </p:txBody>
      </p:sp>
      <p:sp>
        <p:nvSpPr>
          <p:cNvPr id="16" name="TextBox 16"/>
          <p:cNvSpPr txBox="1"/>
          <p:nvPr/>
        </p:nvSpPr>
        <p:spPr>
          <a:xfrm>
            <a:off x="1955380" y="2915539"/>
            <a:ext cx="2559501" cy="12667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3440"/>
              </a:lnSpc>
            </a:pPr>
            <a:r>
              <a:rPr lang="en-US" sz="1999" b="1" spc="-41">
                <a:solidFill>
                  <a:srgbClr val="0C527F"/>
                </a:solidFill>
                <a:latin typeface="Arimo Bold"/>
                <a:ea typeface="Arimo Bold"/>
                <a:cs typeface="Arimo Bold"/>
                <a:sym typeface="Arimo Bold"/>
              </a:rPr>
              <a:t>We admonish you </a:t>
            </a:r>
            <a:r>
              <a:rPr lang="en-US" sz="1999" b="1" spc="-41">
                <a:solidFill>
                  <a:srgbClr val="FF1414"/>
                </a:solidFill>
                <a:latin typeface="Arimo Bold"/>
                <a:ea typeface="Arimo Bold"/>
                <a:cs typeface="Arimo Bold"/>
                <a:sym typeface="Arimo Bold"/>
              </a:rPr>
              <a:t>to live for God </a:t>
            </a:r>
            <a:r>
              <a:rPr lang="en-US" sz="1999" b="1" spc="-41">
                <a:solidFill>
                  <a:srgbClr val="0C527F"/>
                </a:solidFill>
                <a:latin typeface="Arimo Bold"/>
                <a:ea typeface="Arimo Bold"/>
                <a:cs typeface="Arimo Bold"/>
                <a:sym typeface="Arimo Bold"/>
              </a:rPr>
              <a:t>and </a:t>
            </a:r>
            <a:r>
              <a:rPr lang="en-US" sz="1999" b="1" spc="-41">
                <a:solidFill>
                  <a:srgbClr val="FF1414"/>
                </a:solidFill>
                <a:latin typeface="Arimo Bold"/>
                <a:ea typeface="Arimo Bold"/>
                <a:cs typeface="Arimo Bold"/>
                <a:sym typeface="Arimo Bold"/>
              </a:rPr>
              <a:t>connect with our community!</a:t>
            </a:r>
          </a:p>
        </p:txBody>
      </p:sp>
      <p:sp>
        <p:nvSpPr>
          <p:cNvPr id="17" name="TextBox 17"/>
          <p:cNvSpPr txBox="1"/>
          <p:nvPr/>
        </p:nvSpPr>
        <p:spPr>
          <a:xfrm>
            <a:off x="8035502" y="3735323"/>
            <a:ext cx="3728036" cy="4723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97"/>
              </a:lnSpc>
            </a:pPr>
            <a:r>
              <a:rPr lang="en-US" sz="1355" dirty="0">
                <a:solidFill>
                  <a:srgbClr val="000000"/>
                </a:solidFill>
                <a:latin typeface="Quicksand"/>
                <a:ea typeface="Quicksand"/>
                <a:cs typeface="Quicksand"/>
                <a:sym typeface="Quicksand"/>
              </a:rPr>
              <a:t>Contact @</a:t>
            </a:r>
            <a:r>
              <a:rPr lang="en-US" sz="1355" dirty="0" err="1">
                <a:solidFill>
                  <a:srgbClr val="000000"/>
                </a:solidFill>
                <a:latin typeface="Quicksand"/>
                <a:ea typeface="Quicksand"/>
                <a:cs typeface="Quicksand"/>
                <a:sym typeface="Quicksand"/>
              </a:rPr>
              <a:t>neliref.org</a:t>
            </a:r>
            <a:r>
              <a:rPr lang="en-US" sz="1355" dirty="0">
                <a:solidFill>
                  <a:srgbClr val="000000"/>
                </a:solidFill>
                <a:latin typeface="Quicksand"/>
                <a:ea typeface="Quicksand"/>
                <a:cs typeface="Quicksand"/>
                <a:sym typeface="Quicksand"/>
              </a:rPr>
              <a:t> newliferesearchfoundation2013@gmail.com</a:t>
            </a:r>
          </a:p>
        </p:txBody>
      </p:sp>
      <p:sp>
        <p:nvSpPr>
          <p:cNvPr id="18" name="TextBox 18"/>
          <p:cNvSpPr txBox="1"/>
          <p:nvPr/>
        </p:nvSpPr>
        <p:spPr>
          <a:xfrm>
            <a:off x="7488854" y="4811378"/>
            <a:ext cx="2279557" cy="22865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pPr>
            <a:r>
              <a:rPr lang="en-US" sz="1355">
                <a:solidFill>
                  <a:srgbClr val="000000"/>
                </a:solidFill>
                <a:latin typeface="Quicksand"/>
                <a:ea typeface="Quicksand"/>
                <a:cs typeface="Quicksand"/>
                <a:sym typeface="Quicksand"/>
              </a:rPr>
              <a:t>+1 (678) 975-5615</a:t>
            </a:r>
          </a:p>
        </p:txBody>
      </p:sp>
      <p:sp>
        <p:nvSpPr>
          <p:cNvPr id="19" name="TextBox 19"/>
          <p:cNvSpPr txBox="1"/>
          <p:nvPr/>
        </p:nvSpPr>
        <p:spPr>
          <a:xfrm>
            <a:off x="7590592" y="4305489"/>
            <a:ext cx="1901825" cy="22865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pPr>
            <a:r>
              <a:rPr lang="en-US" sz="1355">
                <a:solidFill>
                  <a:srgbClr val="000000"/>
                </a:solidFill>
                <a:latin typeface="Quicksand"/>
                <a:ea typeface="Quicksand"/>
                <a:cs typeface="Quicksand"/>
                <a:sym typeface="Quicksand"/>
              </a:rPr>
              <a:t>www.neliref.org</a:t>
            </a:r>
          </a:p>
        </p:txBody>
      </p:sp>
      <p:sp>
        <p:nvSpPr>
          <p:cNvPr id="20" name="TextBox 20"/>
          <p:cNvSpPr txBox="1"/>
          <p:nvPr/>
        </p:nvSpPr>
        <p:spPr>
          <a:xfrm>
            <a:off x="7740739" y="3279652"/>
            <a:ext cx="4022799" cy="22865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pPr>
            <a:r>
              <a:rPr lang="en-US" sz="1355" dirty="0">
                <a:solidFill>
                  <a:srgbClr val="000000"/>
                </a:solidFill>
                <a:latin typeface="Quicksand"/>
                <a:ea typeface="Quicksand"/>
                <a:cs typeface="Quicksand"/>
                <a:sym typeface="Quicksand"/>
              </a:rPr>
              <a:t>New Life Research Foundation (NELIREF) Ltd/</a:t>
            </a:r>
            <a:r>
              <a:rPr lang="en-US" sz="1355" dirty="0" err="1">
                <a:solidFill>
                  <a:srgbClr val="000000"/>
                </a:solidFill>
                <a:latin typeface="Quicksand"/>
                <a:ea typeface="Quicksand"/>
                <a:cs typeface="Quicksand"/>
                <a:sym typeface="Quicksand"/>
              </a:rPr>
              <a:t>Gte</a:t>
            </a:r>
            <a:endParaRPr lang="en-US" sz="1355" dirty="0">
              <a:solidFill>
                <a:srgbClr val="000000"/>
              </a:solidFill>
              <a:latin typeface="Quicksand"/>
              <a:ea typeface="Quicksand"/>
              <a:cs typeface="Quicksand"/>
              <a:sym typeface="Quicksand"/>
            </a:endParaRPr>
          </a:p>
        </p:txBody>
      </p:sp>
      <p:sp>
        <p:nvSpPr>
          <p:cNvPr id="21" name="TextBox 21"/>
          <p:cNvSpPr txBox="1"/>
          <p:nvPr/>
        </p:nvSpPr>
        <p:spPr>
          <a:xfrm>
            <a:off x="7476626" y="2402840"/>
            <a:ext cx="2559501" cy="39472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3440"/>
              </a:lnSpc>
            </a:pPr>
            <a:r>
              <a:rPr lang="en-US" sz="1999" b="1" spc="-41">
                <a:solidFill>
                  <a:srgbClr val="FF1414"/>
                </a:solidFill>
                <a:latin typeface="Arimo Bold"/>
                <a:ea typeface="Arimo Bold"/>
                <a:cs typeface="Arimo Bold"/>
                <a:sym typeface="Arimo Bold"/>
              </a:rPr>
              <a:t>Connect with Us!</a:t>
            </a:r>
          </a:p>
        </p:txBody>
      </p:sp>
      <p:sp>
        <p:nvSpPr>
          <p:cNvPr id="22" name="Freeform 22"/>
          <p:cNvSpPr/>
          <p:nvPr/>
        </p:nvSpPr>
        <p:spPr>
          <a:xfrm rot="2089252">
            <a:off x="-462072" y="5134208"/>
            <a:ext cx="3974892" cy="1535302"/>
          </a:xfrm>
          <a:custGeom>
            <a:avLst/>
            <a:gdLst/>
            <a:ahLst/>
            <a:cxnLst/>
            <a:rect l="l" t="t" r="r" b="b"/>
            <a:pathLst>
              <a:path w="5962338" h="2302953">
                <a:moveTo>
                  <a:pt x="0" y="0"/>
                </a:moveTo>
                <a:lnTo>
                  <a:pt x="5962338" y="0"/>
                </a:lnTo>
                <a:lnTo>
                  <a:pt x="5962338" y="2302953"/>
                </a:lnTo>
                <a:lnTo>
                  <a:pt x="0" y="2302953"/>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3584610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15B3-8D30-DD67-9BB9-5B7279B60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27FC9-B143-9DC4-75E7-BEE57658EED4}"/>
              </a:ext>
            </a:extLst>
          </p:cNvPr>
          <p:cNvSpPr>
            <a:spLocks noGrp="1"/>
          </p:cNvSpPr>
          <p:nvPr>
            <p:ph type="title"/>
          </p:nvPr>
        </p:nvSpPr>
        <p:spPr/>
        <p:txBody>
          <a:bodyPr/>
          <a:lstStyle/>
          <a:p>
            <a:r>
              <a:rPr lang="en-US" b="1" dirty="0">
                <a:cs typeface="Calibri Light"/>
              </a:rPr>
              <a:t>Pre-Lab</a:t>
            </a:r>
            <a:endParaRPr lang="en-US" b="1" dirty="0"/>
          </a:p>
        </p:txBody>
      </p:sp>
      <p:sp>
        <p:nvSpPr>
          <p:cNvPr id="3" name="Content Placeholder 2">
            <a:extLst>
              <a:ext uri="{FF2B5EF4-FFF2-40B4-BE49-F238E27FC236}">
                <a16:creationId xmlns:a16="http://schemas.microsoft.com/office/drawing/2014/main" id="{69862C5B-79FA-A786-46D7-0F0CB5022803}"/>
              </a:ext>
            </a:extLst>
          </p:cNvPr>
          <p:cNvSpPr>
            <a:spLocks noGrp="1"/>
          </p:cNvSpPr>
          <p:nvPr>
            <p:ph idx="1"/>
          </p:nvPr>
        </p:nvSpPr>
        <p:spPr/>
        <p:txBody>
          <a:bodyPr vert="horz" lIns="91440" tIns="45720" rIns="91440" bIns="45720" rtlCol="0" anchor="t">
            <a:normAutofit fontScale="70000" lnSpcReduction="20000"/>
          </a:bodyPr>
          <a:lstStyle/>
          <a:p>
            <a:pPr marL="0" indent="0">
              <a:buNone/>
            </a:pPr>
            <a:r>
              <a:rPr lang="en-US" b="1" dirty="0"/>
              <a:t>Core Tools:</a:t>
            </a:r>
          </a:p>
          <a:p>
            <a:r>
              <a:rPr lang="en-US" b="1" dirty="0"/>
              <a:t>Libraries by Topic: </a:t>
            </a:r>
            <a:r>
              <a:rPr lang="en-US" dirty="0"/>
              <a:t>Anaconda or </a:t>
            </a:r>
            <a:r>
              <a:rPr lang="en-US" dirty="0" err="1"/>
              <a:t>Miniconda</a:t>
            </a:r>
            <a:r>
              <a:rPr lang="en-US" dirty="0"/>
              <a:t> (for managing environments and packages)</a:t>
            </a:r>
          </a:p>
          <a:p>
            <a:r>
              <a:rPr lang="en-US" dirty="0" err="1"/>
              <a:t>Jupyter</a:t>
            </a:r>
            <a:r>
              <a:rPr lang="en-US" dirty="0"/>
              <a:t> Notebook / </a:t>
            </a:r>
            <a:r>
              <a:rPr lang="en-US" dirty="0" err="1"/>
              <a:t>JupyterLab</a:t>
            </a:r>
            <a:endParaRPr lang="en-US" dirty="0"/>
          </a:p>
          <a:p>
            <a:r>
              <a:rPr lang="en-US" dirty="0"/>
              <a:t>Google </a:t>
            </a:r>
            <a:r>
              <a:rPr lang="en-US" dirty="0" err="1"/>
              <a:t>Colab</a:t>
            </a:r>
            <a:r>
              <a:rPr lang="en-US" dirty="0"/>
              <a:t> (optional browser-based platform)</a:t>
            </a:r>
          </a:p>
          <a:p>
            <a:r>
              <a:rPr lang="en-US" dirty="0"/>
              <a:t>Python (version 3.9 or 3.10 and above)</a:t>
            </a:r>
          </a:p>
          <a:p>
            <a:pPr marL="0" indent="0">
              <a:buNone/>
            </a:pPr>
            <a:endParaRPr lang="en-US" b="1" dirty="0"/>
          </a:p>
          <a:p>
            <a:r>
              <a:rPr lang="en-US" b="1" dirty="0"/>
              <a:t>Statistics for Machine Learning: </a:t>
            </a:r>
            <a:r>
              <a:rPr lang="en-US" dirty="0" err="1"/>
              <a:t>numpy</a:t>
            </a:r>
            <a:r>
              <a:rPr lang="en-US" dirty="0"/>
              <a:t>, </a:t>
            </a:r>
            <a:r>
              <a:rPr lang="en-US" dirty="0" err="1"/>
              <a:t>scipy</a:t>
            </a:r>
            <a:r>
              <a:rPr lang="en-US" dirty="0"/>
              <a:t>, pandas, matplotlib, seaborn, </a:t>
            </a:r>
            <a:r>
              <a:rPr lang="en-US" dirty="0" err="1"/>
              <a:t>statsmodels</a:t>
            </a:r>
            <a:endParaRPr lang="en-US" dirty="0"/>
          </a:p>
          <a:p>
            <a:r>
              <a:rPr lang="en-US" b="1" dirty="0"/>
              <a:t>Object-Oriented Programming in Python: </a:t>
            </a:r>
            <a:r>
              <a:rPr lang="en-US" dirty="0"/>
              <a:t>No external libraries (uses built-in </a:t>
            </a:r>
            <a:r>
              <a:rPr lang="en-US" dirty="0" err="1"/>
              <a:t>dataclasses</a:t>
            </a:r>
            <a:r>
              <a:rPr lang="en-US" dirty="0"/>
              <a:t>)</a:t>
            </a:r>
          </a:p>
          <a:p>
            <a:r>
              <a:rPr lang="en-US" b="1" dirty="0"/>
              <a:t>Python Programming (Intro &amp; Intermediate): </a:t>
            </a:r>
            <a:r>
              <a:rPr lang="en-US" dirty="0" err="1"/>
              <a:t>numpy</a:t>
            </a:r>
            <a:r>
              <a:rPr lang="en-US" dirty="0"/>
              <a:t>, pandas, matplotlib, plus built-in random, math, </a:t>
            </a:r>
            <a:r>
              <a:rPr lang="en-US" dirty="0" err="1"/>
              <a:t>itertools</a:t>
            </a:r>
            <a:endParaRPr lang="en-US" dirty="0"/>
          </a:p>
          <a:p>
            <a:r>
              <a:rPr lang="en-US" b="1" dirty="0"/>
              <a:t>Supervised ML &amp; Deep Learning: </a:t>
            </a:r>
            <a:r>
              <a:rPr lang="en-US" dirty="0"/>
              <a:t>scikit-learn, </a:t>
            </a:r>
            <a:r>
              <a:rPr lang="en-US" dirty="0" err="1"/>
              <a:t>xgboost</a:t>
            </a:r>
            <a:r>
              <a:rPr lang="en-US" dirty="0"/>
              <a:t>, </a:t>
            </a:r>
            <a:r>
              <a:rPr lang="en-US" dirty="0" err="1"/>
              <a:t>lightgbm</a:t>
            </a:r>
            <a:r>
              <a:rPr lang="en-US" dirty="0"/>
              <a:t>, </a:t>
            </a:r>
            <a:r>
              <a:rPr lang="en-US" dirty="0" err="1"/>
              <a:t>tensorflow</a:t>
            </a:r>
            <a:r>
              <a:rPr lang="en-US" dirty="0"/>
              <a:t> or </a:t>
            </a:r>
            <a:r>
              <a:rPr lang="en-US" dirty="0" err="1"/>
              <a:t>pytorch</a:t>
            </a:r>
            <a:r>
              <a:rPr lang="en-US" dirty="0"/>
              <a:t>, </a:t>
            </a:r>
            <a:r>
              <a:rPr lang="en-US" dirty="0" err="1"/>
              <a:t>keras</a:t>
            </a:r>
            <a:endParaRPr lang="en-US" dirty="0"/>
          </a:p>
          <a:p>
            <a:r>
              <a:rPr lang="en-US" b="1" dirty="0"/>
              <a:t>NLP, LLMs/foundation models, and Generative AI: </a:t>
            </a:r>
            <a:r>
              <a:rPr lang="en-US" dirty="0" err="1"/>
              <a:t>PyTorch</a:t>
            </a:r>
            <a:r>
              <a:rPr lang="en-US" dirty="0"/>
              <a:t>, scikit-learn, transformers (Hugging Face)</a:t>
            </a:r>
          </a:p>
        </p:txBody>
      </p:sp>
    </p:spTree>
    <p:extLst>
      <p:ext uri="{BB962C8B-B14F-4D97-AF65-F5344CB8AC3E}">
        <p14:creationId xmlns:p14="http://schemas.microsoft.com/office/powerpoint/2010/main" val="2280444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3F0B58-D26C-90FC-FEE1-3934E2D1E984}"/>
            </a:ext>
          </a:extLst>
        </p:cNvPr>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F4799-0E72-6172-0720-398249A3F5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Pre-Lab</a:t>
            </a:r>
          </a:p>
        </p:txBody>
      </p:sp>
      <p:pic>
        <p:nvPicPr>
          <p:cNvPr id="7" name="Picture 6" descr="A guide to programming language&#10;&#10;AI-generated content may be incorrect.">
            <a:extLst>
              <a:ext uri="{FF2B5EF4-FFF2-40B4-BE49-F238E27FC236}">
                <a16:creationId xmlns:a16="http://schemas.microsoft.com/office/drawing/2014/main" id="{45B6329F-D9BE-B61D-FCF4-931144537D3B}"/>
              </a:ext>
            </a:extLst>
          </p:cNvPr>
          <p:cNvPicPr>
            <a:picLocks noChangeAspect="1"/>
          </p:cNvPicPr>
          <p:nvPr/>
        </p:nvPicPr>
        <p:blipFill>
          <a:blip r:embed="rId2"/>
          <a:stretch>
            <a:fillRect/>
          </a:stretch>
        </p:blipFill>
        <p:spPr>
          <a:xfrm>
            <a:off x="4527804" y="1180274"/>
            <a:ext cx="7542391" cy="5034545"/>
          </a:xfrm>
          <a:prstGeom prst="rect">
            <a:avLst/>
          </a:prstGeom>
        </p:spPr>
      </p:pic>
    </p:spTree>
    <p:extLst>
      <p:ext uri="{BB962C8B-B14F-4D97-AF65-F5344CB8AC3E}">
        <p14:creationId xmlns:p14="http://schemas.microsoft.com/office/powerpoint/2010/main" val="2213463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E7B7-3F36-3400-0774-D0385E741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45C31-11C8-1A9F-036D-152B0930AFB7}"/>
              </a:ext>
            </a:extLst>
          </p:cNvPr>
          <p:cNvSpPr>
            <a:spLocks noGrp="1"/>
          </p:cNvSpPr>
          <p:nvPr>
            <p:ph type="title"/>
          </p:nvPr>
        </p:nvSpPr>
        <p:spPr/>
        <p:txBody>
          <a:bodyPr/>
          <a:lstStyle/>
          <a:p>
            <a:r>
              <a:rPr lang="en-US" b="1" dirty="0">
                <a:cs typeface="Calibri Light"/>
              </a:rPr>
              <a:t>Pre-Lab</a:t>
            </a:r>
            <a:endParaRPr lang="en-US" b="1" dirty="0"/>
          </a:p>
        </p:txBody>
      </p:sp>
      <p:pic>
        <p:nvPicPr>
          <p:cNvPr id="7" name="Picture 6" descr="A screenshot of a computer&#10;&#10;AI-generated content may be incorrect.">
            <a:extLst>
              <a:ext uri="{FF2B5EF4-FFF2-40B4-BE49-F238E27FC236}">
                <a16:creationId xmlns:a16="http://schemas.microsoft.com/office/drawing/2014/main" id="{1FBD916E-4390-6718-A37A-F6537C65B0B1}"/>
              </a:ext>
            </a:extLst>
          </p:cNvPr>
          <p:cNvPicPr>
            <a:picLocks noChangeAspect="1"/>
          </p:cNvPicPr>
          <p:nvPr/>
        </p:nvPicPr>
        <p:blipFill>
          <a:blip r:embed="rId2">
            <a:extLst>
              <a:ext uri="{28A0092B-C50C-407E-A947-70E740481C1C}">
                <a14:useLocalDpi xmlns:a14="http://schemas.microsoft.com/office/drawing/2010/main" val="0"/>
              </a:ext>
            </a:extLst>
          </a:blip>
          <a:srcRect b="48555"/>
          <a:stretch>
            <a:fillRect/>
          </a:stretch>
        </p:blipFill>
        <p:spPr>
          <a:xfrm>
            <a:off x="838200" y="1543539"/>
            <a:ext cx="11253119" cy="4810766"/>
          </a:xfrm>
          <a:prstGeom prst="rect">
            <a:avLst/>
          </a:prstGeom>
        </p:spPr>
      </p:pic>
    </p:spTree>
    <p:extLst>
      <p:ext uri="{BB962C8B-B14F-4D97-AF65-F5344CB8AC3E}">
        <p14:creationId xmlns:p14="http://schemas.microsoft.com/office/powerpoint/2010/main" val="365568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8DE91-1466-0657-068F-FB5B47206795}"/>
              </a:ext>
            </a:extLst>
          </p:cNvPr>
          <p:cNvSpPr>
            <a:spLocks noGrp="1"/>
          </p:cNvSpPr>
          <p:nvPr>
            <p:ph type="title"/>
          </p:nvPr>
        </p:nvSpPr>
        <p:spPr/>
        <p:txBody>
          <a:bodyPr/>
          <a:lstStyle/>
          <a:p>
            <a:r>
              <a:rPr lang="en-US" b="1" dirty="0">
                <a:cs typeface="Calibri Light"/>
              </a:rPr>
              <a:t>Why Artificial Intelligence as a Christian?</a:t>
            </a:r>
          </a:p>
        </p:txBody>
      </p:sp>
      <p:sp>
        <p:nvSpPr>
          <p:cNvPr id="3" name="Content Placeholder 2">
            <a:extLst>
              <a:ext uri="{FF2B5EF4-FFF2-40B4-BE49-F238E27FC236}">
                <a16:creationId xmlns:a16="http://schemas.microsoft.com/office/drawing/2014/main" id="{6297C898-DFCC-C112-A15A-DF98AA96396C}"/>
              </a:ext>
            </a:extLst>
          </p:cNvPr>
          <p:cNvSpPr>
            <a:spLocks noGrp="1"/>
          </p:cNvSpPr>
          <p:nvPr>
            <p:ph idx="1"/>
          </p:nvPr>
        </p:nvSpPr>
        <p:spPr>
          <a:xfrm>
            <a:off x="5903259" y="1978025"/>
            <a:ext cx="6104964" cy="4763714"/>
          </a:xfrm>
        </p:spPr>
        <p:txBody>
          <a:bodyPr vert="horz" lIns="91440" tIns="45720" rIns="91440" bIns="45720" rtlCol="0" anchor="t">
            <a:noAutofit/>
          </a:bodyPr>
          <a:lstStyle/>
          <a:p>
            <a:pPr marL="0" indent="0">
              <a:buNone/>
            </a:pPr>
            <a:r>
              <a:rPr lang="en-US" sz="1600" b="1" dirty="0">
                <a:solidFill>
                  <a:srgbClr val="C00000"/>
                </a:solidFill>
                <a:latin typeface="system-ui"/>
              </a:rPr>
              <a:t>Jer 1:9</a:t>
            </a:r>
            <a:endParaRPr lang="en-US" sz="1600" b="1">
              <a:solidFill>
                <a:srgbClr val="C00000"/>
              </a:solidFill>
              <a:latin typeface="Calibri" panose="020F0502020204030204"/>
              <a:cs typeface="Calibri" panose="020F0502020204030204"/>
            </a:endParaRPr>
          </a:p>
          <a:p>
            <a:pPr marL="0" indent="0">
              <a:buNone/>
            </a:pPr>
            <a:r>
              <a:rPr lang="en-US" sz="1600" dirty="0">
                <a:ea typeface="+mn-lt"/>
                <a:cs typeface="+mn-lt"/>
              </a:rPr>
              <a:t>"Then the Lord put forth His hand and touched my mouth, and the Lord said to me: "Behold, I have put My words in your mouth. </a:t>
            </a:r>
            <a:r>
              <a:rPr lang="en-US" sz="1600" b="1" baseline="30000" dirty="0">
                <a:solidFill>
                  <a:srgbClr val="666666"/>
                </a:solidFill>
                <a:ea typeface="+mn-lt"/>
                <a:cs typeface="+mn-lt"/>
                <a:hlinkClick r:id="rId2"/>
              </a:rPr>
              <a:t>10</a:t>
            </a:r>
            <a:r>
              <a:rPr lang="en-US" sz="1600" b="1" dirty="0">
                <a:ea typeface="+mn-lt"/>
                <a:cs typeface="+mn-lt"/>
              </a:rPr>
              <a:t> </a:t>
            </a:r>
            <a:r>
              <a:rPr lang="en-US" sz="1600" b="1" dirty="0">
                <a:solidFill>
                  <a:srgbClr val="C00000"/>
                </a:solidFill>
                <a:ea typeface="+mn-lt"/>
                <a:cs typeface="+mn-lt"/>
              </a:rPr>
              <a:t>See, I have this day set you over the nations</a:t>
            </a:r>
            <a:r>
              <a:rPr lang="en-US" sz="1600" dirty="0">
                <a:solidFill>
                  <a:srgbClr val="C00000"/>
                </a:solidFill>
                <a:ea typeface="+mn-lt"/>
                <a:cs typeface="+mn-lt"/>
              </a:rPr>
              <a:t> </a:t>
            </a:r>
            <a:r>
              <a:rPr lang="en-US" sz="1600" dirty="0">
                <a:ea typeface="+mn-lt"/>
                <a:cs typeface="+mn-lt"/>
              </a:rPr>
              <a:t>and over the kingdoms, To root out and to pull down, To destroy and to throw down, To build and to plant."</a:t>
            </a:r>
          </a:p>
          <a:p>
            <a:pPr marL="0" indent="0">
              <a:buNone/>
            </a:pPr>
            <a:r>
              <a:rPr lang="en-US" sz="1600" b="1" dirty="0">
                <a:solidFill>
                  <a:srgbClr val="C00000"/>
                </a:solidFill>
                <a:cs typeface="Calibri"/>
              </a:rPr>
              <a:t>51:20-23</a:t>
            </a:r>
          </a:p>
          <a:p>
            <a:pPr marL="0" indent="0">
              <a:buNone/>
            </a:pPr>
            <a:r>
              <a:rPr lang="en-US" sz="1600" dirty="0">
                <a:latin typeface="system-ui"/>
                <a:cs typeface="Calibri"/>
              </a:rPr>
              <a:t>“</a:t>
            </a:r>
            <a:r>
              <a:rPr lang="en-US" sz="1600" b="1" dirty="0">
                <a:solidFill>
                  <a:srgbClr val="C00000"/>
                </a:solidFill>
                <a:latin typeface="system-ui"/>
                <a:cs typeface="Calibri"/>
              </a:rPr>
              <a:t>You </a:t>
            </a:r>
            <a:r>
              <a:rPr lang="en-US" sz="1600" b="1" i="1" dirty="0">
                <a:solidFill>
                  <a:srgbClr val="C00000"/>
                </a:solidFill>
                <a:latin typeface="system-ui"/>
                <a:cs typeface="Calibri"/>
              </a:rPr>
              <a:t>are</a:t>
            </a:r>
            <a:r>
              <a:rPr lang="en-US" sz="1600" b="1" dirty="0">
                <a:solidFill>
                  <a:srgbClr val="C00000"/>
                </a:solidFill>
                <a:latin typeface="system-ui"/>
                <a:cs typeface="Calibri"/>
              </a:rPr>
              <a:t> My battle-ax </a:t>
            </a:r>
            <a:r>
              <a:rPr lang="en-US" sz="1600" b="1" i="1" dirty="0">
                <a:solidFill>
                  <a:srgbClr val="C00000"/>
                </a:solidFill>
                <a:latin typeface="system-ui"/>
                <a:cs typeface="Calibri"/>
              </a:rPr>
              <a:t>and</a:t>
            </a:r>
            <a:r>
              <a:rPr lang="en-US" sz="1600" b="1" dirty="0">
                <a:solidFill>
                  <a:srgbClr val="C00000"/>
                </a:solidFill>
                <a:latin typeface="system-ui"/>
                <a:cs typeface="Calibri"/>
              </a:rPr>
              <a:t> weapons of war:</a:t>
            </a:r>
            <a:br>
              <a:rPr lang="en-US" sz="1600" b="1" dirty="0">
                <a:solidFill>
                  <a:srgbClr val="C00000"/>
                </a:solidFill>
                <a:latin typeface="system-ui"/>
                <a:cs typeface="Calibri"/>
              </a:rPr>
            </a:br>
            <a:r>
              <a:rPr lang="en-US" sz="1600" b="1" dirty="0">
                <a:solidFill>
                  <a:srgbClr val="C00000"/>
                </a:solidFill>
                <a:latin typeface="system-ui"/>
                <a:cs typeface="Calibri"/>
              </a:rPr>
              <a:t>For with you I will break the nation in pieces</a:t>
            </a:r>
            <a:r>
              <a:rPr lang="en-US" sz="1600" dirty="0">
                <a:latin typeface="system-ui"/>
                <a:cs typeface="Calibri"/>
              </a:rPr>
              <a:t>;</a:t>
            </a:r>
            <a:br>
              <a:rPr lang="en-US" sz="1600" dirty="0">
                <a:latin typeface="system-ui"/>
                <a:cs typeface="Calibri"/>
              </a:rPr>
            </a:br>
            <a:r>
              <a:rPr lang="en-US" sz="1600" dirty="0">
                <a:solidFill>
                  <a:srgbClr val="C00000"/>
                </a:solidFill>
                <a:latin typeface="system-ui"/>
                <a:cs typeface="Calibri"/>
              </a:rPr>
              <a:t>With you</a:t>
            </a:r>
            <a:r>
              <a:rPr lang="en-US" sz="1600" dirty="0">
                <a:latin typeface="system-ui"/>
                <a:cs typeface="Calibri"/>
              </a:rPr>
              <a:t> I will destroy kingdoms;</a:t>
            </a:r>
            <a:br>
              <a:rPr lang="en-US" sz="1600" dirty="0">
                <a:latin typeface="system-ui"/>
                <a:cs typeface="Calibri"/>
              </a:rPr>
            </a:br>
            <a:r>
              <a:rPr lang="en-US" sz="1600" dirty="0">
                <a:latin typeface="system-ui"/>
                <a:cs typeface="Calibri"/>
              </a:rPr>
              <a:t>21 </a:t>
            </a:r>
            <a:r>
              <a:rPr lang="en-US" sz="1600" dirty="0">
                <a:solidFill>
                  <a:srgbClr val="C00000"/>
                </a:solidFill>
                <a:latin typeface="system-ui"/>
                <a:cs typeface="Calibri"/>
              </a:rPr>
              <a:t>With you</a:t>
            </a:r>
            <a:r>
              <a:rPr lang="en-US" sz="1600" dirty="0">
                <a:latin typeface="system-ui"/>
                <a:cs typeface="Calibri"/>
              </a:rPr>
              <a:t> I will break in pieces the horse and its rider;</a:t>
            </a:r>
            <a:br>
              <a:rPr lang="en-US" sz="1600" dirty="0">
                <a:latin typeface="system-ui"/>
                <a:cs typeface="Calibri"/>
              </a:rPr>
            </a:br>
            <a:r>
              <a:rPr lang="en-US" sz="1600" dirty="0">
                <a:solidFill>
                  <a:srgbClr val="C00000"/>
                </a:solidFill>
                <a:latin typeface="system-ui"/>
                <a:cs typeface="Calibri"/>
              </a:rPr>
              <a:t>With you</a:t>
            </a:r>
            <a:r>
              <a:rPr lang="en-US" sz="1600" dirty="0">
                <a:latin typeface="system-ui"/>
                <a:cs typeface="Calibri"/>
              </a:rPr>
              <a:t> I will break in pieces the chariot and its rider;</a:t>
            </a:r>
            <a:br>
              <a:rPr lang="en-US" sz="1600" dirty="0">
                <a:latin typeface="system-ui"/>
                <a:cs typeface="Calibri"/>
              </a:rPr>
            </a:br>
            <a:r>
              <a:rPr lang="en-US" sz="1600" dirty="0">
                <a:latin typeface="system-ui"/>
                <a:cs typeface="Calibri"/>
              </a:rPr>
              <a:t>22 </a:t>
            </a:r>
            <a:r>
              <a:rPr lang="en-US" sz="1600" dirty="0">
                <a:solidFill>
                  <a:srgbClr val="C00000"/>
                </a:solidFill>
                <a:latin typeface="system-ui"/>
                <a:cs typeface="Calibri"/>
              </a:rPr>
              <a:t>With you</a:t>
            </a:r>
            <a:r>
              <a:rPr lang="en-US" sz="1600" dirty="0">
                <a:latin typeface="system-ui"/>
                <a:cs typeface="Calibri"/>
              </a:rPr>
              <a:t> also I will break in pieces man and woman;</a:t>
            </a:r>
            <a:br>
              <a:rPr lang="en-US" sz="1600" dirty="0">
                <a:latin typeface="system-ui"/>
                <a:cs typeface="Calibri"/>
              </a:rPr>
            </a:br>
            <a:r>
              <a:rPr lang="en-US" sz="1600" dirty="0">
                <a:solidFill>
                  <a:srgbClr val="C00000"/>
                </a:solidFill>
                <a:latin typeface="system-ui"/>
                <a:cs typeface="Calibri"/>
              </a:rPr>
              <a:t>With you</a:t>
            </a:r>
            <a:r>
              <a:rPr lang="en-US" sz="1600" dirty="0">
                <a:latin typeface="system-ui"/>
                <a:cs typeface="Calibri"/>
              </a:rPr>
              <a:t> I will break in pieces old and young;</a:t>
            </a:r>
            <a:br>
              <a:rPr lang="en-US" sz="1600" dirty="0">
                <a:latin typeface="system-ui"/>
                <a:cs typeface="Calibri"/>
              </a:rPr>
            </a:br>
            <a:r>
              <a:rPr lang="en-US" sz="1600" dirty="0">
                <a:solidFill>
                  <a:srgbClr val="C00000"/>
                </a:solidFill>
                <a:latin typeface="system-ui"/>
                <a:cs typeface="Calibri"/>
              </a:rPr>
              <a:t>With you</a:t>
            </a:r>
            <a:r>
              <a:rPr lang="en-US" sz="1600" dirty="0">
                <a:latin typeface="system-ui"/>
                <a:cs typeface="Calibri"/>
              </a:rPr>
              <a:t> I will break in pieces the young man and the maiden;</a:t>
            </a:r>
            <a:br>
              <a:rPr lang="en-US" sz="1600" dirty="0">
                <a:latin typeface="system-ui"/>
                <a:cs typeface="Calibri"/>
              </a:rPr>
            </a:br>
            <a:r>
              <a:rPr lang="en-US" sz="1600" dirty="0">
                <a:latin typeface="system-ui"/>
                <a:cs typeface="Calibri"/>
              </a:rPr>
              <a:t>23 </a:t>
            </a:r>
            <a:r>
              <a:rPr lang="en-US" sz="1600" dirty="0">
                <a:solidFill>
                  <a:srgbClr val="C00000"/>
                </a:solidFill>
                <a:latin typeface="system-ui"/>
                <a:cs typeface="Calibri"/>
              </a:rPr>
              <a:t>With you</a:t>
            </a:r>
            <a:r>
              <a:rPr lang="en-US" sz="1600" dirty="0">
                <a:latin typeface="system-ui"/>
                <a:cs typeface="Calibri"/>
              </a:rPr>
              <a:t> also I will break in pieces the shepherd and his flock;</a:t>
            </a:r>
            <a:br>
              <a:rPr lang="en-US" sz="1600" dirty="0">
                <a:latin typeface="system-ui"/>
                <a:cs typeface="Calibri"/>
              </a:rPr>
            </a:br>
            <a:r>
              <a:rPr lang="en-US" sz="1600" dirty="0">
                <a:solidFill>
                  <a:srgbClr val="C00000"/>
                </a:solidFill>
                <a:latin typeface="system-ui"/>
                <a:cs typeface="Calibri"/>
              </a:rPr>
              <a:t>With you</a:t>
            </a:r>
            <a:r>
              <a:rPr lang="en-US" sz="1600" dirty="0">
                <a:latin typeface="system-ui"/>
                <a:cs typeface="Calibri"/>
              </a:rPr>
              <a:t> I will break in pieces the farmer and his yoke of oxen;</a:t>
            </a:r>
            <a:br>
              <a:rPr lang="en-US" sz="1600" dirty="0">
                <a:latin typeface="system-ui"/>
                <a:cs typeface="Calibri"/>
              </a:rPr>
            </a:br>
            <a:r>
              <a:rPr lang="en-US" sz="1600" dirty="0">
                <a:latin typeface="system-ui"/>
                <a:cs typeface="Calibri"/>
              </a:rPr>
              <a:t>And with you I will break in pieces governors and rulers."</a:t>
            </a:r>
            <a:endParaRPr lang="en-US" sz="1600" dirty="0">
              <a:cs typeface="Calibri"/>
            </a:endParaRPr>
          </a:p>
        </p:txBody>
      </p:sp>
      <p:sp>
        <p:nvSpPr>
          <p:cNvPr id="7" name="Content Placeholder 2">
            <a:extLst>
              <a:ext uri="{FF2B5EF4-FFF2-40B4-BE49-F238E27FC236}">
                <a16:creationId xmlns:a16="http://schemas.microsoft.com/office/drawing/2014/main" id="{9B552B09-C635-099E-A414-A6F08D7187B6}"/>
              </a:ext>
            </a:extLst>
          </p:cNvPr>
          <p:cNvSpPr txBox="1">
            <a:spLocks/>
          </p:cNvSpPr>
          <p:nvPr/>
        </p:nvSpPr>
        <p:spPr>
          <a:xfrm>
            <a:off x="443753" y="2031813"/>
            <a:ext cx="5091953" cy="43334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C00000"/>
                </a:solidFill>
                <a:latin typeface="system-ui"/>
              </a:rPr>
              <a:t>Psalms 2</a:t>
            </a:r>
          </a:p>
          <a:p>
            <a:pPr marL="0" indent="0">
              <a:buFont typeface="Arial" panose="020B0604020202020204" pitchFamily="34" charset="0"/>
              <a:buNone/>
            </a:pPr>
            <a:r>
              <a:rPr lang="en-US" sz="2400" dirty="0">
                <a:latin typeface="system-ui"/>
              </a:rPr>
              <a:t>1 "Why do the </a:t>
            </a:r>
            <a:r>
              <a:rPr lang="en-US" sz="2400" dirty="0">
                <a:solidFill>
                  <a:srgbClr val="000000"/>
                </a:solidFill>
                <a:latin typeface="system-ui"/>
              </a:rPr>
              <a:t>nations</a:t>
            </a:r>
            <a:r>
              <a:rPr lang="en-US" sz="2400" dirty="0">
                <a:latin typeface="system-ui"/>
              </a:rPr>
              <a:t> </a:t>
            </a:r>
            <a:r>
              <a:rPr lang="en-US" sz="2400" dirty="0">
                <a:solidFill>
                  <a:srgbClr val="000000"/>
                </a:solidFill>
                <a:latin typeface="system-ui"/>
              </a:rPr>
              <a:t>rage</a:t>
            </a:r>
            <a:r>
              <a:rPr lang="en-US" sz="2400" dirty="0">
                <a:latin typeface="system-ui"/>
              </a:rPr>
              <a:t>,</a:t>
            </a:r>
            <a:br>
              <a:rPr lang="en-US" sz="2400" dirty="0">
                <a:latin typeface="system-ui"/>
              </a:rPr>
            </a:br>
            <a:r>
              <a:rPr lang="en-US" sz="2400" dirty="0">
                <a:latin typeface="system-ui"/>
              </a:rPr>
              <a:t>And the people plot a </a:t>
            </a:r>
            <a:r>
              <a:rPr lang="en-US" sz="2400" dirty="0">
                <a:solidFill>
                  <a:srgbClr val="000000"/>
                </a:solidFill>
                <a:latin typeface="system-ui"/>
              </a:rPr>
              <a:t>vain</a:t>
            </a:r>
            <a:r>
              <a:rPr lang="en-US" sz="2400" dirty="0">
                <a:latin typeface="system-ui"/>
              </a:rPr>
              <a:t> thing?</a:t>
            </a:r>
            <a:br>
              <a:rPr lang="en-US" sz="2400" dirty="0">
                <a:latin typeface="system-ui"/>
              </a:rPr>
            </a:br>
            <a:r>
              <a:rPr lang="en-US" sz="2400" dirty="0">
                <a:latin typeface="system-ui"/>
              </a:rPr>
              <a:t>2 The kings of the earth set themselves,</a:t>
            </a:r>
            <a:br>
              <a:rPr lang="en-US" sz="2400" dirty="0">
                <a:latin typeface="system-ui"/>
              </a:rPr>
            </a:br>
            <a:r>
              <a:rPr lang="en-US" sz="2400" dirty="0">
                <a:latin typeface="system-ui"/>
              </a:rPr>
              <a:t>And the rulers take counsel together,</a:t>
            </a:r>
            <a:br>
              <a:rPr lang="en-US" sz="2400" dirty="0">
                <a:latin typeface="system-ui"/>
              </a:rPr>
            </a:br>
            <a:r>
              <a:rPr lang="en-US" sz="2400" dirty="0">
                <a:latin typeface="system-ui"/>
              </a:rPr>
              <a:t>Against the </a:t>
            </a:r>
            <a:r>
              <a:rPr lang="en-US" sz="2400" cap="small" dirty="0">
                <a:latin typeface="system-ui"/>
              </a:rPr>
              <a:t>Lord</a:t>
            </a:r>
            <a:r>
              <a:rPr lang="en-US" sz="2400" dirty="0">
                <a:latin typeface="system-ui"/>
              </a:rPr>
              <a:t> and against His Anointed, </a:t>
            </a:r>
            <a:r>
              <a:rPr lang="en-US" sz="2400" i="1" dirty="0">
                <a:latin typeface="system-ui"/>
              </a:rPr>
              <a:t>saying,</a:t>
            </a:r>
            <a:br>
              <a:rPr lang="en-US" sz="2400" i="1" dirty="0">
                <a:latin typeface="system-ui"/>
              </a:rPr>
            </a:br>
            <a:r>
              <a:rPr lang="en-US" sz="2400" i="1" dirty="0">
                <a:latin typeface="system-ui"/>
              </a:rPr>
              <a:t>3 </a:t>
            </a:r>
            <a:r>
              <a:rPr lang="en-US" sz="2400" dirty="0">
                <a:solidFill>
                  <a:srgbClr val="C00000"/>
                </a:solidFill>
                <a:latin typeface="system-ui"/>
              </a:rPr>
              <a:t>“Let us break Their bonds in pieces</a:t>
            </a:r>
            <a:br>
              <a:rPr lang="en-US" sz="2400" dirty="0">
                <a:latin typeface="system-ui"/>
              </a:rPr>
            </a:br>
            <a:r>
              <a:rPr lang="en-US" sz="2400" dirty="0">
                <a:solidFill>
                  <a:srgbClr val="C00000"/>
                </a:solidFill>
                <a:latin typeface="system-ui"/>
              </a:rPr>
              <a:t>And cast away Their cords from us.”</a:t>
            </a:r>
            <a:endParaRPr lang="en-US" sz="2400">
              <a:solidFill>
                <a:srgbClr val="C00000"/>
              </a:solidFill>
              <a:cs typeface="Calibri"/>
            </a:endParaRPr>
          </a:p>
        </p:txBody>
      </p:sp>
    </p:spTree>
    <p:extLst>
      <p:ext uri="{BB962C8B-B14F-4D97-AF65-F5344CB8AC3E}">
        <p14:creationId xmlns:p14="http://schemas.microsoft.com/office/powerpoint/2010/main" val="3376820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1B80-8452-45D9-84C9-ED416840EB43}"/>
              </a:ext>
            </a:extLst>
          </p:cNvPr>
          <p:cNvSpPr>
            <a:spLocks noGrp="1"/>
          </p:cNvSpPr>
          <p:nvPr>
            <p:ph type="title"/>
          </p:nvPr>
        </p:nvSpPr>
        <p:spPr/>
        <p:txBody>
          <a:bodyPr/>
          <a:lstStyle/>
          <a:p>
            <a:r>
              <a:rPr lang="en-US" b="1" dirty="0">
                <a:cs typeface="Calibri Light"/>
              </a:rPr>
              <a:t>Explainable/Interpretable ML/AI Models</a:t>
            </a:r>
            <a:endParaRPr lang="en-US" b="1" dirty="0"/>
          </a:p>
        </p:txBody>
      </p:sp>
      <p:sp>
        <p:nvSpPr>
          <p:cNvPr id="4" name="Content Placeholder 2">
            <a:extLst>
              <a:ext uri="{FF2B5EF4-FFF2-40B4-BE49-F238E27FC236}">
                <a16:creationId xmlns:a16="http://schemas.microsoft.com/office/drawing/2014/main" id="{E173FD51-F383-A78F-C58B-444E42E955A2}"/>
              </a:ext>
            </a:extLst>
          </p:cNvPr>
          <p:cNvSpPr txBox="1">
            <a:spLocks/>
          </p:cNvSpPr>
          <p:nvPr/>
        </p:nvSpPr>
        <p:spPr>
          <a:xfrm>
            <a:off x="6736977" y="1825625"/>
            <a:ext cx="5065058" cy="4898185"/>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800" b="1" baseline="30000" dirty="0">
                <a:latin typeface="system-ui"/>
              </a:rPr>
              <a:t>31 </a:t>
            </a:r>
            <a:r>
              <a:rPr lang="en-US" sz="1200" dirty="0">
                <a:latin typeface="system-ui"/>
              </a:rPr>
              <a:t>So the plenty will not be known in the land because of the famine following, for it </a:t>
            </a:r>
            <a:r>
              <a:rPr lang="en-US" sz="1200" i="1" dirty="0">
                <a:latin typeface="system-ui"/>
              </a:rPr>
              <a:t>will be</a:t>
            </a:r>
            <a:r>
              <a:rPr lang="en-US" sz="1200" dirty="0">
                <a:latin typeface="system-ui"/>
              </a:rPr>
              <a:t> very severe. </a:t>
            </a:r>
            <a:r>
              <a:rPr lang="en-US" sz="800" b="1" baseline="30000" dirty="0">
                <a:latin typeface="system-ui"/>
              </a:rPr>
              <a:t>32 </a:t>
            </a:r>
            <a:r>
              <a:rPr lang="en-US" sz="1200" dirty="0">
                <a:latin typeface="system-ui"/>
              </a:rPr>
              <a:t>And the dream was repeated to Pharaoh twice because the thing </a:t>
            </a:r>
            <a:r>
              <a:rPr lang="en-US" sz="1200" i="1" dirty="0">
                <a:latin typeface="system-ui"/>
              </a:rPr>
              <a:t>is</a:t>
            </a:r>
            <a:r>
              <a:rPr lang="en-US" sz="1200" dirty="0">
                <a:latin typeface="system-ui"/>
              </a:rPr>
              <a:t> established by God, and God will shortly bring it to pass.</a:t>
            </a:r>
          </a:p>
          <a:p>
            <a:endParaRPr lang="en-US" sz="1200" dirty="0">
              <a:latin typeface="system-ui"/>
            </a:endParaRPr>
          </a:p>
          <a:p>
            <a:r>
              <a:rPr lang="en-US" sz="800" b="1" baseline="30000" dirty="0">
                <a:latin typeface="system-ui"/>
              </a:rPr>
              <a:t>33 </a:t>
            </a:r>
            <a:r>
              <a:rPr lang="en-US" sz="1200" b="1" dirty="0">
                <a:solidFill>
                  <a:srgbClr val="C00000"/>
                </a:solidFill>
                <a:latin typeface="system-ui"/>
              </a:rPr>
              <a:t>“Now therefore, let Pharaoh select a discerning and wise man, and set him over the land of Egypt.</a:t>
            </a:r>
            <a:r>
              <a:rPr lang="en-US" sz="1200" dirty="0">
                <a:latin typeface="system-ui"/>
              </a:rPr>
              <a:t> </a:t>
            </a:r>
            <a:r>
              <a:rPr lang="en-US" sz="800" b="1" baseline="30000" dirty="0">
                <a:latin typeface="system-ui"/>
              </a:rPr>
              <a:t>34 </a:t>
            </a:r>
            <a:r>
              <a:rPr lang="en-US" sz="1200" dirty="0">
                <a:latin typeface="system-ui"/>
              </a:rPr>
              <a:t>Let Pharaoh do </a:t>
            </a:r>
            <a:r>
              <a:rPr lang="en-US" sz="1200" i="1" dirty="0">
                <a:latin typeface="system-ui"/>
              </a:rPr>
              <a:t>this,</a:t>
            </a:r>
            <a:r>
              <a:rPr lang="en-US" sz="1200" dirty="0">
                <a:latin typeface="system-ui"/>
              </a:rPr>
              <a:t> and let him appoint </a:t>
            </a:r>
            <a:r>
              <a:rPr lang="en-US" sz="800" baseline="30000" dirty="0">
                <a:latin typeface="system-ui"/>
              </a:rPr>
              <a:t>[</a:t>
            </a:r>
            <a:r>
              <a:rPr lang="en-US" sz="800" baseline="30000" dirty="0">
                <a:solidFill>
                  <a:srgbClr val="4A4A4A"/>
                </a:solidFill>
                <a:latin typeface="system-ui"/>
                <a:hlinkClick r:id="rId2"/>
              </a:rPr>
              <a:t>c</a:t>
            </a:r>
            <a:r>
              <a:rPr lang="en-US" sz="800" baseline="30000" dirty="0">
                <a:latin typeface="system-ui"/>
              </a:rPr>
              <a:t>]</a:t>
            </a:r>
            <a:r>
              <a:rPr lang="en-US" sz="1200" dirty="0">
                <a:latin typeface="system-ui"/>
              </a:rPr>
              <a:t>officers over the land, to collect one-fifth </a:t>
            </a:r>
            <a:r>
              <a:rPr lang="en-US" sz="1200" i="1" dirty="0">
                <a:latin typeface="system-ui"/>
              </a:rPr>
              <a:t>of the produce</a:t>
            </a:r>
            <a:r>
              <a:rPr lang="en-US" sz="1200" dirty="0">
                <a:latin typeface="system-ui"/>
              </a:rPr>
              <a:t> of the land of Egypt in the seven plentiful years. </a:t>
            </a:r>
            <a:r>
              <a:rPr lang="en-US" sz="800" b="1" baseline="30000" dirty="0">
                <a:latin typeface="system-ui"/>
              </a:rPr>
              <a:t>35 </a:t>
            </a:r>
            <a:r>
              <a:rPr lang="en-US" sz="1200" dirty="0">
                <a:latin typeface="system-ui"/>
              </a:rPr>
              <a:t>And let them gather all the food of those good years that are coming, and store up grain under the </a:t>
            </a:r>
            <a:r>
              <a:rPr lang="en-US" sz="800" baseline="30000" dirty="0">
                <a:latin typeface="system-ui"/>
              </a:rPr>
              <a:t>[</a:t>
            </a:r>
            <a:r>
              <a:rPr lang="en-US" sz="800" baseline="30000" dirty="0">
                <a:solidFill>
                  <a:srgbClr val="4A4A4A"/>
                </a:solidFill>
                <a:latin typeface="system-ui"/>
                <a:hlinkClick r:id="rId3"/>
              </a:rPr>
              <a:t>d</a:t>
            </a:r>
            <a:r>
              <a:rPr lang="en-US" sz="800" baseline="30000" dirty="0">
                <a:latin typeface="system-ui"/>
              </a:rPr>
              <a:t>]</a:t>
            </a:r>
            <a:r>
              <a:rPr lang="en-US" sz="1200" dirty="0">
                <a:latin typeface="system-ui"/>
              </a:rPr>
              <a:t>authority of Pharaoh, and let them keep food in the cities. </a:t>
            </a:r>
            <a:r>
              <a:rPr lang="en-US" sz="800" b="1" baseline="30000" dirty="0">
                <a:latin typeface="system-ui"/>
              </a:rPr>
              <a:t>36 </a:t>
            </a:r>
            <a:r>
              <a:rPr lang="en-US" sz="1200" dirty="0">
                <a:latin typeface="system-ui"/>
              </a:rPr>
              <a:t>Then that food shall be as a </a:t>
            </a:r>
            <a:r>
              <a:rPr lang="en-US" sz="800" baseline="30000" dirty="0">
                <a:latin typeface="system-ui"/>
              </a:rPr>
              <a:t>[</a:t>
            </a:r>
            <a:r>
              <a:rPr lang="en-US" sz="800" baseline="30000" dirty="0">
                <a:solidFill>
                  <a:srgbClr val="4A4A4A"/>
                </a:solidFill>
                <a:latin typeface="system-ui"/>
                <a:hlinkClick r:id="rId4"/>
              </a:rPr>
              <a:t>e</a:t>
            </a:r>
            <a:r>
              <a:rPr lang="en-US" sz="800" baseline="30000" dirty="0">
                <a:latin typeface="system-ui"/>
              </a:rPr>
              <a:t>]</a:t>
            </a:r>
            <a:r>
              <a:rPr lang="en-US" sz="1200" dirty="0">
                <a:latin typeface="system-ui"/>
              </a:rPr>
              <a:t>reserve for the land for the seven years of famine which shall be in the land of Egypt, that the land may not </a:t>
            </a:r>
            <a:r>
              <a:rPr lang="en-US" sz="800" baseline="30000" dirty="0">
                <a:latin typeface="system-ui"/>
              </a:rPr>
              <a:t>[</a:t>
            </a:r>
            <a:r>
              <a:rPr lang="en-US" sz="800" baseline="30000" dirty="0">
                <a:solidFill>
                  <a:srgbClr val="4A4A4A"/>
                </a:solidFill>
                <a:latin typeface="system-ui"/>
                <a:hlinkClick r:id="rId5"/>
              </a:rPr>
              <a:t>f</a:t>
            </a:r>
            <a:r>
              <a:rPr lang="en-US" sz="800" baseline="30000" dirty="0">
                <a:latin typeface="system-ui"/>
              </a:rPr>
              <a:t>]</a:t>
            </a:r>
            <a:r>
              <a:rPr lang="en-US" sz="1200" dirty="0">
                <a:latin typeface="system-ui"/>
              </a:rPr>
              <a:t>perish during the famine.”</a:t>
            </a:r>
          </a:p>
          <a:p>
            <a:pPr>
              <a:buNone/>
            </a:pPr>
            <a:endParaRPr lang="en-US" b="1" dirty="0">
              <a:latin typeface="system-ui"/>
            </a:endParaRPr>
          </a:p>
          <a:p>
            <a:r>
              <a:rPr lang="en-US" sz="800" b="1" baseline="30000" dirty="0">
                <a:latin typeface="system-ui"/>
              </a:rPr>
              <a:t>37 </a:t>
            </a:r>
            <a:r>
              <a:rPr lang="en-US" sz="1200" b="1" dirty="0">
                <a:solidFill>
                  <a:srgbClr val="C00000"/>
                </a:solidFill>
                <a:latin typeface="system-ui"/>
              </a:rPr>
              <a:t>So the advice was good in the eyes of Pharaoh and in the eyes of all his servants. </a:t>
            </a:r>
            <a:r>
              <a:rPr lang="en-US" sz="800" b="1" baseline="30000" dirty="0">
                <a:solidFill>
                  <a:srgbClr val="C00000"/>
                </a:solidFill>
                <a:latin typeface="system-ui"/>
              </a:rPr>
              <a:t>38 </a:t>
            </a:r>
            <a:r>
              <a:rPr lang="en-US" sz="1200" b="1" dirty="0">
                <a:solidFill>
                  <a:srgbClr val="C00000"/>
                </a:solidFill>
                <a:latin typeface="system-ui"/>
              </a:rPr>
              <a:t>And Pharaoh said to his servants, “Can we find </a:t>
            </a:r>
            <a:r>
              <a:rPr lang="en-US" sz="1200" b="1" i="1" dirty="0">
                <a:solidFill>
                  <a:srgbClr val="C00000"/>
                </a:solidFill>
                <a:latin typeface="system-ui"/>
              </a:rPr>
              <a:t>such a one</a:t>
            </a:r>
            <a:r>
              <a:rPr lang="en-US" sz="1200" b="1" dirty="0">
                <a:solidFill>
                  <a:srgbClr val="C00000"/>
                </a:solidFill>
                <a:latin typeface="system-ui"/>
              </a:rPr>
              <a:t> as this, a man in whom </a:t>
            </a:r>
            <a:r>
              <a:rPr lang="en-US" sz="1200" b="1" i="1" dirty="0">
                <a:solidFill>
                  <a:srgbClr val="C00000"/>
                </a:solidFill>
                <a:latin typeface="system-ui"/>
              </a:rPr>
              <a:t>is</a:t>
            </a:r>
            <a:r>
              <a:rPr lang="en-US" sz="1200" b="1" dirty="0">
                <a:solidFill>
                  <a:srgbClr val="C00000"/>
                </a:solidFill>
                <a:latin typeface="system-ui"/>
              </a:rPr>
              <a:t> the Spirit of God?”</a:t>
            </a:r>
          </a:p>
          <a:p>
            <a:r>
              <a:rPr lang="en-US" sz="800" b="1" baseline="30000" dirty="0">
                <a:latin typeface="system-ui"/>
              </a:rPr>
              <a:t>39 </a:t>
            </a:r>
            <a:r>
              <a:rPr lang="en-US" sz="1200" dirty="0">
                <a:latin typeface="system-ui"/>
              </a:rPr>
              <a:t>Then Pharaoh said to Joseph, “Inasmuch as God has shown you all this, </a:t>
            </a:r>
            <a:r>
              <a:rPr lang="en-US" sz="1200" i="1" dirty="0">
                <a:latin typeface="system-ui"/>
              </a:rPr>
              <a:t>there is</a:t>
            </a:r>
            <a:r>
              <a:rPr lang="en-US" sz="1200" dirty="0">
                <a:latin typeface="system-ui"/>
              </a:rPr>
              <a:t> no one as discerning and wise as you. </a:t>
            </a:r>
            <a:r>
              <a:rPr lang="en-US" sz="800" b="1" baseline="30000" dirty="0">
                <a:latin typeface="system-ui"/>
              </a:rPr>
              <a:t>40 </a:t>
            </a:r>
            <a:r>
              <a:rPr lang="en-US" sz="1200" dirty="0">
                <a:latin typeface="system-ui"/>
              </a:rPr>
              <a:t>You shall be </a:t>
            </a:r>
            <a:r>
              <a:rPr lang="en-US" sz="800" baseline="30000" dirty="0">
                <a:latin typeface="system-ui"/>
              </a:rPr>
              <a:t>[</a:t>
            </a:r>
            <a:r>
              <a:rPr lang="en-US" sz="800" baseline="30000" dirty="0">
                <a:solidFill>
                  <a:srgbClr val="4A4A4A"/>
                </a:solidFill>
                <a:latin typeface="system-ui"/>
                <a:hlinkClick r:id="rId6"/>
              </a:rPr>
              <a:t>g</a:t>
            </a:r>
            <a:r>
              <a:rPr lang="en-US" sz="800" baseline="30000" dirty="0">
                <a:latin typeface="system-ui"/>
              </a:rPr>
              <a:t>]</a:t>
            </a:r>
            <a:r>
              <a:rPr lang="en-US" sz="1200" dirty="0">
                <a:latin typeface="system-ui"/>
              </a:rPr>
              <a:t>over my house, and all my people shall be ruled according to your word; only in regard to the throne will I be greater than you.” </a:t>
            </a:r>
            <a:r>
              <a:rPr lang="en-US" sz="800" b="1" baseline="30000" dirty="0">
                <a:latin typeface="system-ui"/>
              </a:rPr>
              <a:t>41 </a:t>
            </a:r>
            <a:r>
              <a:rPr lang="en-US" sz="1200" b="1" dirty="0">
                <a:solidFill>
                  <a:srgbClr val="C00000"/>
                </a:solidFill>
                <a:latin typeface="system-ui"/>
              </a:rPr>
              <a:t>And Pharaoh said to Joseph, “See, I have set you over all the land of Egypt.”</a:t>
            </a:r>
          </a:p>
          <a:p>
            <a:pPr>
              <a:buNone/>
            </a:pPr>
            <a:endParaRPr lang="en-US" sz="1200" dirty="0">
              <a:latin typeface="system-ui"/>
            </a:endParaRPr>
          </a:p>
          <a:p>
            <a:pPr marL="0" indent="0">
              <a:buNone/>
            </a:pPr>
            <a:endParaRPr lang="en-US" sz="2400" dirty="0">
              <a:latin typeface="system-ui"/>
              <a:cs typeface="Calibri"/>
            </a:endParaRPr>
          </a:p>
        </p:txBody>
      </p:sp>
      <p:sp>
        <p:nvSpPr>
          <p:cNvPr id="5" name="Content Placeholder 2">
            <a:extLst>
              <a:ext uri="{FF2B5EF4-FFF2-40B4-BE49-F238E27FC236}">
                <a16:creationId xmlns:a16="http://schemas.microsoft.com/office/drawing/2014/main" id="{E173FD51-F383-A78F-C58B-444E42E955A2}"/>
              </a:ext>
            </a:extLst>
          </p:cNvPr>
          <p:cNvSpPr txBox="1">
            <a:spLocks/>
          </p:cNvSpPr>
          <p:nvPr/>
        </p:nvSpPr>
        <p:spPr>
          <a:xfrm>
            <a:off x="326651" y="1627841"/>
            <a:ext cx="6212539" cy="5005761"/>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dirty="0">
                <a:solidFill>
                  <a:srgbClr val="C00000"/>
                </a:solidFill>
                <a:latin typeface="system-ui"/>
              </a:rPr>
              <a:t>Gen 41</a:t>
            </a:r>
          </a:p>
          <a:p>
            <a:endParaRPr lang="en-US" sz="2400" dirty="0">
              <a:latin typeface="system-ui"/>
            </a:endParaRPr>
          </a:p>
          <a:p>
            <a:r>
              <a:rPr lang="en-US" sz="1200" b="1" baseline="30000" dirty="0">
                <a:latin typeface="system-ui"/>
              </a:rPr>
              <a:t>9" </a:t>
            </a:r>
            <a:r>
              <a:rPr lang="en-US" sz="1200" dirty="0">
                <a:latin typeface="system-ui"/>
              </a:rPr>
              <a:t>Then the chief butler spoke to Pharaoh, saying: “I remember my faults this day. </a:t>
            </a:r>
            <a:r>
              <a:rPr lang="en-US" sz="1200" b="1" baseline="30000" dirty="0">
                <a:latin typeface="system-ui"/>
              </a:rPr>
              <a:t>10 </a:t>
            </a:r>
            <a:r>
              <a:rPr lang="en-US" sz="1200" dirty="0">
                <a:latin typeface="system-ui"/>
              </a:rPr>
              <a:t>When Pharaoh was angry with his servants, and put me in custody in the house of the captain of the guard, </a:t>
            </a:r>
            <a:r>
              <a:rPr lang="en-US" sz="1200" i="1" dirty="0">
                <a:latin typeface="system-ui"/>
              </a:rPr>
              <a:t>both</a:t>
            </a:r>
            <a:r>
              <a:rPr lang="en-US" sz="1200" dirty="0">
                <a:latin typeface="system-ui"/>
              </a:rPr>
              <a:t> me and the chief baker, </a:t>
            </a:r>
            <a:r>
              <a:rPr lang="en-US" sz="1200" b="1" baseline="30000" dirty="0">
                <a:latin typeface="system-ui"/>
              </a:rPr>
              <a:t>11 </a:t>
            </a:r>
            <a:r>
              <a:rPr lang="en-US" sz="1200" dirty="0">
                <a:latin typeface="system-ui"/>
              </a:rPr>
              <a:t>we each had a dream in one night, he and I. Each of us dreamed according to the interpretation of his </a:t>
            </a:r>
            <a:r>
              <a:rPr lang="en-US" sz="1200" i="1" dirty="0">
                <a:latin typeface="system-ui"/>
              </a:rPr>
              <a:t>own</a:t>
            </a:r>
            <a:r>
              <a:rPr lang="en-US" sz="1200" dirty="0">
                <a:latin typeface="system-ui"/>
              </a:rPr>
              <a:t> dream. </a:t>
            </a:r>
            <a:r>
              <a:rPr lang="en-US" sz="1200" b="1" baseline="30000" dirty="0">
                <a:solidFill>
                  <a:srgbClr val="C00000"/>
                </a:solidFill>
                <a:latin typeface="system-ui"/>
              </a:rPr>
              <a:t>12 </a:t>
            </a:r>
            <a:r>
              <a:rPr lang="en-US" sz="1200" b="1" dirty="0">
                <a:solidFill>
                  <a:srgbClr val="C00000"/>
                </a:solidFill>
                <a:latin typeface="system-ui"/>
              </a:rPr>
              <a:t>Now there </a:t>
            </a:r>
            <a:r>
              <a:rPr lang="en-US" sz="1200" b="1" i="1" dirty="0">
                <a:solidFill>
                  <a:srgbClr val="C00000"/>
                </a:solidFill>
                <a:latin typeface="system-ui"/>
              </a:rPr>
              <a:t>was</a:t>
            </a:r>
            <a:r>
              <a:rPr lang="en-US" sz="1200" b="1" dirty="0">
                <a:solidFill>
                  <a:srgbClr val="C00000"/>
                </a:solidFill>
                <a:latin typeface="system-ui"/>
              </a:rPr>
              <a:t> a young Hebrew man with us there</a:t>
            </a:r>
            <a:r>
              <a:rPr lang="en-US" sz="1200" dirty="0">
                <a:latin typeface="system-ui"/>
              </a:rPr>
              <a:t>, a servant of the captain of the guard. And we told him, and </a:t>
            </a:r>
            <a:r>
              <a:rPr lang="en-US" sz="1200" b="1" dirty="0">
                <a:solidFill>
                  <a:srgbClr val="C00000"/>
                </a:solidFill>
                <a:latin typeface="system-ui"/>
              </a:rPr>
              <a:t>he interpreted our dreams for us; to each man he interpreted according to his </a:t>
            </a:r>
            <a:r>
              <a:rPr lang="en-US" sz="1200" b="1" i="1" dirty="0">
                <a:solidFill>
                  <a:srgbClr val="C00000"/>
                </a:solidFill>
                <a:latin typeface="system-ui"/>
              </a:rPr>
              <a:t>own</a:t>
            </a:r>
            <a:r>
              <a:rPr lang="en-US" sz="1200" b="1" dirty="0">
                <a:solidFill>
                  <a:srgbClr val="C00000"/>
                </a:solidFill>
                <a:latin typeface="system-ui"/>
              </a:rPr>
              <a:t> dream. </a:t>
            </a:r>
            <a:r>
              <a:rPr lang="en-US" sz="1200" b="1" baseline="30000" dirty="0">
                <a:solidFill>
                  <a:srgbClr val="C00000"/>
                </a:solidFill>
                <a:latin typeface="system-ui"/>
              </a:rPr>
              <a:t>13 </a:t>
            </a:r>
            <a:r>
              <a:rPr lang="en-US" sz="1200" b="1" dirty="0">
                <a:solidFill>
                  <a:srgbClr val="C00000"/>
                </a:solidFill>
                <a:latin typeface="system-ui"/>
              </a:rPr>
              <a:t>And it came to pass, just as he interpreted for us, so it happened.</a:t>
            </a:r>
            <a:r>
              <a:rPr lang="en-US" sz="1200" dirty="0">
                <a:latin typeface="system-ui"/>
              </a:rPr>
              <a:t> He restored me to my office, and he hanged him.” </a:t>
            </a:r>
            <a:endParaRPr lang="en-US" dirty="0">
              <a:latin typeface="Calibri" panose="020F0502020204030204"/>
              <a:cs typeface="Calibri"/>
            </a:endParaRPr>
          </a:p>
          <a:p>
            <a:endParaRPr lang="en-US" sz="1200" b="1" baseline="30000" dirty="0">
              <a:latin typeface="system-ui"/>
            </a:endParaRPr>
          </a:p>
          <a:p>
            <a:pPr marL="0" indent="0">
              <a:buNone/>
            </a:pPr>
            <a:r>
              <a:rPr lang="en-US" sz="1200" b="1" baseline="30000" dirty="0">
                <a:latin typeface="system-ui"/>
              </a:rPr>
              <a:t>24 </a:t>
            </a:r>
            <a:r>
              <a:rPr lang="en-US" sz="1200" dirty="0">
                <a:latin typeface="system-ui"/>
              </a:rPr>
              <a:t>And the thin heads devoured the seven good heads. </a:t>
            </a:r>
            <a:r>
              <a:rPr lang="en-US" sz="1200" b="1" dirty="0">
                <a:solidFill>
                  <a:srgbClr val="C00000"/>
                </a:solidFill>
                <a:latin typeface="system-ui"/>
              </a:rPr>
              <a:t>So I told </a:t>
            </a:r>
            <a:r>
              <a:rPr lang="en-US" sz="1200" b="1" i="1" dirty="0">
                <a:solidFill>
                  <a:srgbClr val="C00000"/>
                </a:solidFill>
                <a:latin typeface="system-ui"/>
              </a:rPr>
              <a:t>this</a:t>
            </a:r>
            <a:r>
              <a:rPr lang="en-US" sz="1200" b="1" dirty="0">
                <a:solidFill>
                  <a:srgbClr val="C00000"/>
                </a:solidFill>
                <a:latin typeface="system-ui"/>
              </a:rPr>
              <a:t> to the magicians, but </a:t>
            </a:r>
            <a:r>
              <a:rPr lang="en-US" sz="1200" b="1" i="1" dirty="0">
                <a:solidFill>
                  <a:srgbClr val="C00000"/>
                </a:solidFill>
                <a:latin typeface="system-ui"/>
              </a:rPr>
              <a:t>there was</a:t>
            </a:r>
            <a:r>
              <a:rPr lang="en-US" sz="1200" b="1" dirty="0">
                <a:solidFill>
                  <a:srgbClr val="C00000"/>
                </a:solidFill>
                <a:latin typeface="system-ui"/>
              </a:rPr>
              <a:t> no one who could explain </a:t>
            </a:r>
            <a:r>
              <a:rPr lang="en-US" sz="1200" b="1" i="1" dirty="0">
                <a:solidFill>
                  <a:srgbClr val="C00000"/>
                </a:solidFill>
                <a:latin typeface="system-ui"/>
              </a:rPr>
              <a:t>it</a:t>
            </a:r>
            <a:r>
              <a:rPr lang="en-US" sz="1200" b="1" dirty="0">
                <a:solidFill>
                  <a:srgbClr val="C00000"/>
                </a:solidFill>
                <a:latin typeface="system-ui"/>
              </a:rPr>
              <a:t> to me.”</a:t>
            </a:r>
            <a:endParaRPr lang="en-US" b="1">
              <a:solidFill>
                <a:srgbClr val="C00000"/>
              </a:solidFill>
              <a:latin typeface="Calibri" panose="020F0502020204030204"/>
              <a:cs typeface="Calibri"/>
            </a:endParaRPr>
          </a:p>
          <a:p>
            <a:endParaRPr lang="en-US" sz="1200" dirty="0">
              <a:latin typeface="system-ui"/>
            </a:endParaRPr>
          </a:p>
          <a:p>
            <a:r>
              <a:rPr lang="en-US" sz="1200" b="1" baseline="30000" dirty="0">
                <a:latin typeface="system-ui"/>
              </a:rPr>
              <a:t>25 </a:t>
            </a:r>
            <a:r>
              <a:rPr lang="en-US" sz="1200" dirty="0">
                <a:latin typeface="system-ui"/>
              </a:rPr>
              <a:t>Then Joseph said to Pharaoh, “The dreams of Pharaoh </a:t>
            </a:r>
            <a:r>
              <a:rPr lang="en-US" sz="1200" i="1" dirty="0">
                <a:latin typeface="system-ui"/>
              </a:rPr>
              <a:t>are</a:t>
            </a:r>
            <a:r>
              <a:rPr lang="en-US" sz="1200" dirty="0">
                <a:latin typeface="system-ui"/>
              </a:rPr>
              <a:t> one; God has shown Pharaoh what He </a:t>
            </a:r>
            <a:r>
              <a:rPr lang="en-US" sz="1200" i="1" dirty="0">
                <a:latin typeface="system-ui"/>
              </a:rPr>
              <a:t>is</a:t>
            </a:r>
            <a:r>
              <a:rPr lang="en-US" sz="1200" dirty="0">
                <a:latin typeface="system-ui"/>
              </a:rPr>
              <a:t> about to do: </a:t>
            </a:r>
            <a:r>
              <a:rPr lang="en-US" sz="1200" b="1" baseline="30000" dirty="0">
                <a:latin typeface="system-ui"/>
              </a:rPr>
              <a:t>26 </a:t>
            </a:r>
            <a:r>
              <a:rPr lang="en-US" sz="1200" dirty="0">
                <a:latin typeface="system-ui"/>
              </a:rPr>
              <a:t>The seven good cows </a:t>
            </a:r>
            <a:r>
              <a:rPr lang="en-US" sz="1200" i="1" dirty="0">
                <a:latin typeface="system-ui"/>
              </a:rPr>
              <a:t>are</a:t>
            </a:r>
            <a:r>
              <a:rPr lang="en-US" sz="1200" dirty="0">
                <a:latin typeface="system-ui"/>
              </a:rPr>
              <a:t> seven years, and the seven good </a:t>
            </a:r>
            <a:r>
              <a:rPr lang="en-US" sz="1200" baseline="30000" dirty="0">
                <a:latin typeface="system-ui"/>
              </a:rPr>
              <a:t>[</a:t>
            </a:r>
            <a:r>
              <a:rPr lang="en-US" sz="1200" baseline="30000" dirty="0">
                <a:solidFill>
                  <a:srgbClr val="4A4A4A"/>
                </a:solidFill>
                <a:latin typeface="system-ui"/>
                <a:hlinkClick r:id="rId7"/>
              </a:rPr>
              <a:t>b</a:t>
            </a:r>
            <a:r>
              <a:rPr lang="en-US" sz="1200" baseline="30000" dirty="0">
                <a:latin typeface="system-ui"/>
              </a:rPr>
              <a:t>]</a:t>
            </a:r>
            <a:r>
              <a:rPr lang="en-US" sz="1200" dirty="0">
                <a:latin typeface="system-ui"/>
              </a:rPr>
              <a:t>heads </a:t>
            </a:r>
            <a:r>
              <a:rPr lang="en-US" sz="1200" i="1" dirty="0">
                <a:latin typeface="system-ui"/>
              </a:rPr>
              <a:t>are</a:t>
            </a:r>
            <a:r>
              <a:rPr lang="en-US" sz="1200" dirty="0">
                <a:latin typeface="system-ui"/>
              </a:rPr>
              <a:t> seven years; the dreams </a:t>
            </a:r>
            <a:r>
              <a:rPr lang="en-US" sz="1200" i="1" dirty="0">
                <a:latin typeface="system-ui"/>
              </a:rPr>
              <a:t>are</a:t>
            </a:r>
            <a:r>
              <a:rPr lang="en-US" sz="1200" dirty="0">
                <a:latin typeface="system-ui"/>
              </a:rPr>
              <a:t> one. </a:t>
            </a:r>
            <a:r>
              <a:rPr lang="en-US" sz="1200" b="1" baseline="30000" dirty="0">
                <a:solidFill>
                  <a:srgbClr val="C00000"/>
                </a:solidFill>
                <a:latin typeface="system-ui"/>
              </a:rPr>
              <a:t>27 </a:t>
            </a:r>
            <a:r>
              <a:rPr lang="en-US" sz="1200" b="1" dirty="0">
                <a:solidFill>
                  <a:srgbClr val="C00000"/>
                </a:solidFill>
                <a:latin typeface="system-ui"/>
              </a:rPr>
              <a:t>And the seven thin and ugly cows which came up after them </a:t>
            </a:r>
            <a:r>
              <a:rPr lang="en-US" sz="1200" b="1" i="1" dirty="0">
                <a:solidFill>
                  <a:srgbClr val="C00000"/>
                </a:solidFill>
                <a:latin typeface="system-ui"/>
              </a:rPr>
              <a:t>are</a:t>
            </a:r>
            <a:r>
              <a:rPr lang="en-US" sz="1200" b="1" dirty="0">
                <a:solidFill>
                  <a:srgbClr val="C00000"/>
                </a:solidFill>
                <a:latin typeface="system-ui"/>
              </a:rPr>
              <a:t> seven years, and the seven empty heads blighted by the east wind are seven years of famine. </a:t>
            </a:r>
            <a:r>
              <a:rPr lang="en-US" sz="600" b="1" baseline="30000" dirty="0">
                <a:solidFill>
                  <a:srgbClr val="C00000"/>
                </a:solidFill>
                <a:latin typeface="system-ui"/>
              </a:rPr>
              <a:t>28 </a:t>
            </a:r>
            <a:r>
              <a:rPr lang="en-US" sz="1200" b="1" dirty="0">
                <a:solidFill>
                  <a:srgbClr val="C00000"/>
                </a:solidFill>
                <a:latin typeface="system-ui"/>
              </a:rPr>
              <a:t>This </a:t>
            </a:r>
            <a:r>
              <a:rPr lang="en-US" sz="1200" b="1" i="1" dirty="0">
                <a:solidFill>
                  <a:srgbClr val="C00000"/>
                </a:solidFill>
                <a:latin typeface="system-ui"/>
              </a:rPr>
              <a:t>is</a:t>
            </a:r>
            <a:r>
              <a:rPr lang="en-US" sz="1200" b="1" dirty="0">
                <a:solidFill>
                  <a:srgbClr val="C00000"/>
                </a:solidFill>
                <a:latin typeface="system-ui"/>
              </a:rPr>
              <a:t> the thing which I have spoken to Pharaoh. God has shown Pharaoh what He </a:t>
            </a:r>
            <a:r>
              <a:rPr lang="en-US" sz="1200" b="1" i="1" dirty="0">
                <a:solidFill>
                  <a:srgbClr val="C00000"/>
                </a:solidFill>
                <a:latin typeface="system-ui"/>
              </a:rPr>
              <a:t>is</a:t>
            </a:r>
            <a:r>
              <a:rPr lang="en-US" sz="1200" b="1" dirty="0">
                <a:solidFill>
                  <a:srgbClr val="C00000"/>
                </a:solidFill>
                <a:latin typeface="system-ui"/>
              </a:rPr>
              <a:t> about to do. </a:t>
            </a:r>
            <a:r>
              <a:rPr lang="en-US" sz="600" b="1" baseline="30000" dirty="0">
                <a:solidFill>
                  <a:srgbClr val="C00000"/>
                </a:solidFill>
                <a:latin typeface="system-ui"/>
              </a:rPr>
              <a:t>29 </a:t>
            </a:r>
            <a:r>
              <a:rPr lang="en-US" sz="1200" b="1" dirty="0">
                <a:solidFill>
                  <a:srgbClr val="C00000"/>
                </a:solidFill>
                <a:latin typeface="system-ui"/>
              </a:rPr>
              <a:t>Indeed seven years of great plenty will come throughout all the land of Egypt; </a:t>
            </a:r>
            <a:r>
              <a:rPr lang="en-US" sz="600" b="1" baseline="30000" dirty="0">
                <a:solidFill>
                  <a:srgbClr val="C00000"/>
                </a:solidFill>
                <a:latin typeface="system-ui"/>
              </a:rPr>
              <a:t>30 </a:t>
            </a:r>
            <a:r>
              <a:rPr lang="en-US" sz="1200" b="1" dirty="0">
                <a:solidFill>
                  <a:srgbClr val="C00000"/>
                </a:solidFill>
                <a:latin typeface="system-ui"/>
              </a:rPr>
              <a:t>but after them seven years of famine will arise, and all the plenty will be forgotten in the land of Egypt; and the famine will deplete the land. </a:t>
            </a:r>
            <a:endParaRPr lang="en-US" sz="1200" b="1">
              <a:solidFill>
                <a:srgbClr val="C00000"/>
              </a:solidFill>
              <a:latin typeface="system-ui"/>
              <a:cs typeface="Calibri"/>
            </a:endParaRPr>
          </a:p>
        </p:txBody>
      </p:sp>
    </p:spTree>
    <p:extLst>
      <p:ext uri="{BB962C8B-B14F-4D97-AF65-F5344CB8AC3E}">
        <p14:creationId xmlns:p14="http://schemas.microsoft.com/office/powerpoint/2010/main" val="2794230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90D2-E047-4A5B-386A-57A742B2C473}"/>
              </a:ext>
            </a:extLst>
          </p:cNvPr>
          <p:cNvSpPr>
            <a:spLocks noGrp="1"/>
          </p:cNvSpPr>
          <p:nvPr>
            <p:ph type="title"/>
          </p:nvPr>
        </p:nvSpPr>
        <p:spPr/>
        <p:txBody>
          <a:bodyPr/>
          <a:lstStyle/>
          <a:p>
            <a:r>
              <a:rPr lang="en-US" b="1" dirty="0">
                <a:cs typeface="Calibri Light"/>
              </a:rPr>
              <a:t>What is Artificial Intelligence?</a:t>
            </a:r>
            <a:endParaRPr lang="en-US" b="1" dirty="0"/>
          </a:p>
        </p:txBody>
      </p:sp>
      <p:sp>
        <p:nvSpPr>
          <p:cNvPr id="3" name="Content Placeholder 2">
            <a:extLst>
              <a:ext uri="{FF2B5EF4-FFF2-40B4-BE49-F238E27FC236}">
                <a16:creationId xmlns:a16="http://schemas.microsoft.com/office/drawing/2014/main" id="{C62B83C9-C7B0-D65C-D843-B761C8B261B1}"/>
              </a:ext>
            </a:extLst>
          </p:cNvPr>
          <p:cNvSpPr>
            <a:spLocks noGrp="1"/>
          </p:cNvSpPr>
          <p:nvPr>
            <p:ph idx="1"/>
          </p:nvPr>
        </p:nvSpPr>
        <p:spPr>
          <a:xfrm>
            <a:off x="838200" y="1825625"/>
            <a:ext cx="10666506" cy="4917953"/>
          </a:xfrm>
        </p:spPr>
        <p:txBody>
          <a:bodyPr vert="horz" lIns="91440" tIns="45720" rIns="91440" bIns="45720" rtlCol="0" anchor="t">
            <a:normAutofit/>
          </a:bodyPr>
          <a:lstStyle/>
          <a:p>
            <a:pPr algn="just"/>
            <a:r>
              <a:rPr lang="en-US" sz="2400" dirty="0">
                <a:ea typeface="+mn-lt"/>
                <a:cs typeface="+mn-lt"/>
              </a:rPr>
              <a:t>"AI is a machine’s ability to perform the cognitive functions we associate with human minds, such as perceiving, reasoning, learning, interacting with an environment, problem solving, and even exercising creativity." ~ McKinsey.</a:t>
            </a:r>
            <a:endParaRPr lang="en-US" sz="2400" dirty="0">
              <a:cs typeface="Calibri"/>
            </a:endParaRPr>
          </a:p>
          <a:p>
            <a:pPr marL="0" indent="0" algn="just">
              <a:buNone/>
            </a:pPr>
            <a:endParaRPr lang="en-US" sz="2400" dirty="0">
              <a:ea typeface="+mn-lt"/>
              <a:cs typeface="+mn-lt"/>
            </a:endParaRPr>
          </a:p>
          <a:p>
            <a:pPr algn="just"/>
            <a:r>
              <a:rPr lang="en-US" sz="2400" dirty="0">
                <a:ea typeface="+mn-lt"/>
                <a:cs typeface="+mn-lt"/>
              </a:rPr>
              <a:t>You interact with AI daily without realizing it such as Siri voice assistants, customer service chatbots, Generative AI such as ChatGPT, gaming, predictive models for risk/protective factors in healthcare, forecasting models in businesses, mobile banking, fraud detection, customer engagement, social media such as Facebook, etc.</a:t>
            </a:r>
          </a:p>
          <a:p>
            <a:pPr algn="just"/>
            <a:endParaRPr lang="en-US" sz="2400" dirty="0">
              <a:solidFill>
                <a:srgbClr val="000000"/>
              </a:solidFill>
              <a:latin typeface="Calibri" panose="020F0502020204030204"/>
              <a:ea typeface="Lato"/>
              <a:cs typeface="Calibri" panose="020F0502020204030204"/>
            </a:endParaRPr>
          </a:p>
          <a:p>
            <a:pPr algn="just"/>
            <a:r>
              <a:rPr lang="en-US" sz="2400" dirty="0">
                <a:solidFill>
                  <a:srgbClr val="222222"/>
                </a:solidFill>
                <a:latin typeface="Lato"/>
                <a:ea typeface="Lato"/>
                <a:cs typeface="Lato"/>
              </a:rPr>
              <a:t>Driverless cars, scheduling of elevators, self-navigating </a:t>
            </a:r>
            <a:r>
              <a:rPr lang="en-US" sz="2400" dirty="0" err="1">
                <a:solidFill>
                  <a:srgbClr val="222222"/>
                </a:solidFill>
                <a:latin typeface="Lato"/>
                <a:ea typeface="Lato"/>
                <a:cs typeface="Lato"/>
              </a:rPr>
              <a:t>vaccum</a:t>
            </a:r>
            <a:r>
              <a:rPr lang="en-US" sz="2400" dirty="0">
                <a:solidFill>
                  <a:srgbClr val="222222"/>
                </a:solidFill>
                <a:latin typeface="Lato"/>
                <a:ea typeface="Lato"/>
                <a:cs typeface="Lato"/>
              </a:rPr>
              <a:t> cleaners are some of the applications of Reinforcement learning.</a:t>
            </a:r>
            <a:endParaRPr lang="en-US" sz="2400" dirty="0">
              <a:solidFill>
                <a:srgbClr val="000000"/>
              </a:solidFill>
              <a:ea typeface="+mn-lt"/>
              <a:cs typeface="+mn-lt"/>
            </a:endParaRPr>
          </a:p>
          <a:p>
            <a:pPr algn="just"/>
            <a:endParaRPr lang="en-US" sz="2400" dirty="0">
              <a:solidFill>
                <a:srgbClr val="333333"/>
              </a:solidFill>
              <a:cs typeface="Calibri"/>
            </a:endParaRPr>
          </a:p>
          <a:p>
            <a:pPr algn="just"/>
            <a:endParaRPr lang="en-US" sz="2400" dirty="0">
              <a:solidFill>
                <a:srgbClr val="333333"/>
              </a:solidFill>
              <a:cs typeface="Calibri"/>
            </a:endParaRPr>
          </a:p>
        </p:txBody>
      </p:sp>
      <p:pic>
        <p:nvPicPr>
          <p:cNvPr id="4" name="Picture 3" descr="A group of robots in a classroom&#10;&#10;Description automatically generated">
            <a:extLst>
              <a:ext uri="{FF2B5EF4-FFF2-40B4-BE49-F238E27FC236}">
                <a16:creationId xmlns:a16="http://schemas.microsoft.com/office/drawing/2014/main" id="{F05A42EB-0F29-29A3-2A6B-B068CC9D8053}"/>
              </a:ext>
            </a:extLst>
          </p:cNvPr>
          <p:cNvPicPr>
            <a:picLocks noChangeAspect="1"/>
          </p:cNvPicPr>
          <p:nvPr/>
        </p:nvPicPr>
        <p:blipFill>
          <a:blip r:embed="rId2"/>
          <a:stretch>
            <a:fillRect/>
          </a:stretch>
        </p:blipFill>
        <p:spPr>
          <a:xfrm>
            <a:off x="8821271" y="177680"/>
            <a:ext cx="2743200" cy="1536192"/>
          </a:xfrm>
          <a:prstGeom prst="rect">
            <a:avLst/>
          </a:prstGeom>
        </p:spPr>
      </p:pic>
    </p:spTree>
    <p:extLst>
      <p:ext uri="{BB962C8B-B14F-4D97-AF65-F5344CB8AC3E}">
        <p14:creationId xmlns:p14="http://schemas.microsoft.com/office/powerpoint/2010/main" val="1393422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46D1-1CD5-A185-6FDF-B0A33C455034}"/>
              </a:ext>
            </a:extLst>
          </p:cNvPr>
          <p:cNvSpPr>
            <a:spLocks noGrp="1"/>
          </p:cNvSpPr>
          <p:nvPr>
            <p:ph type="title"/>
          </p:nvPr>
        </p:nvSpPr>
        <p:spPr/>
        <p:txBody>
          <a:bodyPr/>
          <a:lstStyle/>
          <a:p>
            <a:r>
              <a:rPr lang="en-US" b="1" dirty="0">
                <a:cs typeface="Calibri Light"/>
              </a:rPr>
              <a:t>Branches of Artificial Intelligence</a:t>
            </a:r>
            <a:endParaRPr lang="en-US" b="1" dirty="0"/>
          </a:p>
        </p:txBody>
      </p:sp>
      <p:pic>
        <p:nvPicPr>
          <p:cNvPr id="6" name="Picture 5" descr="The Complete Roadmap for AI, Data Scientist Aspirants | by Tek Raj Awasthi  | Medium">
            <a:extLst>
              <a:ext uri="{FF2B5EF4-FFF2-40B4-BE49-F238E27FC236}">
                <a16:creationId xmlns:a16="http://schemas.microsoft.com/office/drawing/2014/main" id="{0DF52CA9-4CB1-B590-AE54-3233853385AB}"/>
              </a:ext>
            </a:extLst>
          </p:cNvPr>
          <p:cNvPicPr>
            <a:picLocks noChangeAspect="1"/>
          </p:cNvPicPr>
          <p:nvPr/>
        </p:nvPicPr>
        <p:blipFill>
          <a:blip r:embed="rId2"/>
          <a:stretch>
            <a:fillRect/>
          </a:stretch>
        </p:blipFill>
        <p:spPr>
          <a:xfrm>
            <a:off x="933450" y="1319213"/>
            <a:ext cx="9867900" cy="4781550"/>
          </a:xfrm>
          <a:prstGeom prst="rect">
            <a:avLst/>
          </a:prstGeom>
        </p:spPr>
      </p:pic>
      <p:sp>
        <p:nvSpPr>
          <p:cNvPr id="7" name="TextBox 6">
            <a:extLst>
              <a:ext uri="{FF2B5EF4-FFF2-40B4-BE49-F238E27FC236}">
                <a16:creationId xmlns:a16="http://schemas.microsoft.com/office/drawing/2014/main" id="{A5F5CB77-722A-1C0D-8E98-8238C93A57D8}"/>
              </a:ext>
            </a:extLst>
          </p:cNvPr>
          <p:cNvSpPr txBox="1"/>
          <p:nvPr/>
        </p:nvSpPr>
        <p:spPr>
          <a:xfrm>
            <a:off x="7658100" y="6296025"/>
            <a:ext cx="43053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hlinkClick r:id="rId3"/>
              </a:rPr>
              <a:t>https://tekrajawasthi15.medium.com/the-complete-roadmap-to-be-a-data-scientist-9a07721b88fd</a:t>
            </a:r>
            <a:r>
              <a:rPr lang="en-US" sz="1200" dirty="0"/>
              <a:t> </a:t>
            </a:r>
            <a:endParaRPr lang="en-US" sz="1200" dirty="0">
              <a:cs typeface="Calibri"/>
            </a:endParaRPr>
          </a:p>
        </p:txBody>
      </p:sp>
    </p:spTree>
    <p:extLst>
      <p:ext uri="{BB962C8B-B14F-4D97-AF65-F5344CB8AC3E}">
        <p14:creationId xmlns:p14="http://schemas.microsoft.com/office/powerpoint/2010/main" val="2068161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34D3-0509-7CCF-E7D8-D202196B3C7B}"/>
              </a:ext>
            </a:extLst>
          </p:cNvPr>
          <p:cNvSpPr>
            <a:spLocks noGrp="1"/>
          </p:cNvSpPr>
          <p:nvPr>
            <p:ph type="title"/>
          </p:nvPr>
        </p:nvSpPr>
        <p:spPr/>
        <p:txBody>
          <a:bodyPr/>
          <a:lstStyle/>
          <a:p>
            <a:r>
              <a:rPr lang="en-US" b="1" dirty="0">
                <a:cs typeface="Calibri Light"/>
              </a:rPr>
              <a:t>Roadmap to Artificial Intelligence and Machine Learning</a:t>
            </a:r>
            <a:endParaRPr lang="en-US" b="1" dirty="0"/>
          </a:p>
        </p:txBody>
      </p:sp>
      <p:sp>
        <p:nvSpPr>
          <p:cNvPr id="3" name="Content Placeholder 2">
            <a:extLst>
              <a:ext uri="{FF2B5EF4-FFF2-40B4-BE49-F238E27FC236}">
                <a16:creationId xmlns:a16="http://schemas.microsoft.com/office/drawing/2014/main" id="{C2F6E364-8466-577F-6756-D2E5BEA3E7FE}"/>
              </a:ext>
            </a:extLst>
          </p:cNvPr>
          <p:cNvSpPr>
            <a:spLocks noGrp="1"/>
          </p:cNvSpPr>
          <p:nvPr>
            <p:ph idx="1"/>
          </p:nvPr>
        </p:nvSpPr>
        <p:spPr>
          <a:xfrm>
            <a:off x="470647" y="3385484"/>
            <a:ext cx="3657600" cy="2325315"/>
          </a:xfrm>
        </p:spPr>
        <p:txBody>
          <a:bodyPr vert="horz" lIns="91440" tIns="45720" rIns="91440" bIns="45720" rtlCol="0" anchor="t">
            <a:noAutofit/>
          </a:bodyPr>
          <a:lstStyle/>
          <a:p>
            <a:r>
              <a:rPr lang="en-US" sz="1400" b="1" dirty="0">
                <a:solidFill>
                  <a:srgbClr val="C00000"/>
                </a:solidFill>
                <a:cs typeface="Calibri"/>
              </a:rPr>
              <a:t>AI/ML study resources compiled by New Life Research Foundation Training Department: Check our platforms for details. </a:t>
            </a:r>
          </a:p>
          <a:p>
            <a:endParaRPr lang="en-US" sz="1400" b="1" dirty="0">
              <a:solidFill>
                <a:srgbClr val="C00000"/>
              </a:solidFill>
              <a:cs typeface="Calibri"/>
            </a:endParaRPr>
          </a:p>
          <a:p>
            <a:r>
              <a:rPr lang="en-US" sz="1400" b="1" dirty="0">
                <a:solidFill>
                  <a:srgbClr val="C00000"/>
                </a:solidFill>
                <a:cs typeface="Calibri"/>
              </a:rPr>
              <a:t>Apply for Financial Aid on Coursera and take free online courses such as Math of Machine Learning by Deeplearning.AI (Andrew Ng). </a:t>
            </a:r>
            <a:r>
              <a:rPr lang="en-US" sz="1400" b="1" dirty="0">
                <a:solidFill>
                  <a:srgbClr val="C00000"/>
                </a:solidFill>
                <a:ea typeface="+mn-lt"/>
                <a:cs typeface="+mn-lt"/>
              </a:rPr>
              <a:t>Check our platforms for details. </a:t>
            </a:r>
            <a:endParaRPr lang="en-US" sz="1400" dirty="0">
              <a:solidFill>
                <a:srgbClr val="C00000"/>
              </a:solidFill>
              <a:ea typeface="+mn-lt"/>
              <a:cs typeface="+mn-lt"/>
            </a:endParaRPr>
          </a:p>
          <a:p>
            <a:endParaRPr lang="en-US" sz="1400" b="1" dirty="0">
              <a:solidFill>
                <a:srgbClr val="C00000"/>
              </a:solidFill>
              <a:cs typeface="Calibri"/>
            </a:endParaRPr>
          </a:p>
        </p:txBody>
      </p:sp>
      <p:cxnSp>
        <p:nvCxnSpPr>
          <p:cNvPr id="5" name="Straight Arrow Connector 4">
            <a:extLst>
              <a:ext uri="{FF2B5EF4-FFF2-40B4-BE49-F238E27FC236}">
                <a16:creationId xmlns:a16="http://schemas.microsoft.com/office/drawing/2014/main" id="{CBD0D59E-D2ED-AC2C-96DD-C88B5BD8ED09}"/>
              </a:ext>
            </a:extLst>
          </p:cNvPr>
          <p:cNvCxnSpPr/>
          <p:nvPr/>
        </p:nvCxnSpPr>
        <p:spPr>
          <a:xfrm flipH="1">
            <a:off x="3604372" y="2356037"/>
            <a:ext cx="1625973" cy="989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1CA55A7-5BFF-31E2-9A35-AF843A15C9D5}"/>
              </a:ext>
            </a:extLst>
          </p:cNvPr>
          <p:cNvCxnSpPr>
            <a:cxnSpLocks/>
          </p:cNvCxnSpPr>
          <p:nvPr/>
        </p:nvCxnSpPr>
        <p:spPr>
          <a:xfrm flipH="1" flipV="1">
            <a:off x="3361203" y="5390029"/>
            <a:ext cx="1269626" cy="667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descr="The 2024 AI (Artificial Intelligence) Developer RoadMap | by javinpaul |  Javarevisited | Medium">
            <a:extLst>
              <a:ext uri="{FF2B5EF4-FFF2-40B4-BE49-F238E27FC236}">
                <a16:creationId xmlns:a16="http://schemas.microsoft.com/office/drawing/2014/main" id="{B80ED295-B9E4-B25C-AE0A-B7C3D3FA2BE7}"/>
              </a:ext>
            </a:extLst>
          </p:cNvPr>
          <p:cNvPicPr>
            <a:picLocks noChangeAspect="1"/>
          </p:cNvPicPr>
          <p:nvPr/>
        </p:nvPicPr>
        <p:blipFill rotWithShape="1">
          <a:blip r:embed="rId2"/>
          <a:srcRect l="9333" t="-369" r="7667" b="-211"/>
          <a:stretch/>
        </p:blipFill>
        <p:spPr>
          <a:xfrm>
            <a:off x="4543425" y="1709761"/>
            <a:ext cx="5667381" cy="4898281"/>
          </a:xfrm>
          <a:prstGeom prst="rect">
            <a:avLst/>
          </a:prstGeom>
        </p:spPr>
      </p:pic>
    </p:spTree>
    <p:extLst>
      <p:ext uri="{BB962C8B-B14F-4D97-AF65-F5344CB8AC3E}">
        <p14:creationId xmlns:p14="http://schemas.microsoft.com/office/powerpoint/2010/main" val="1593261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55C94-5D36-F160-53C9-6E5C0456AD4D}"/>
              </a:ext>
            </a:extLst>
          </p:cNvPr>
          <p:cNvSpPr>
            <a:spLocks noGrp="1"/>
          </p:cNvSpPr>
          <p:nvPr>
            <p:ph type="title"/>
          </p:nvPr>
        </p:nvSpPr>
        <p:spPr/>
        <p:txBody>
          <a:bodyPr/>
          <a:lstStyle/>
          <a:p>
            <a:r>
              <a:rPr lang="en-US" b="1" dirty="0">
                <a:cs typeface="Calibri Light"/>
              </a:rPr>
              <a:t>Hard Skills Needed in the Era of AI/ML</a:t>
            </a:r>
            <a:endParaRPr lang="en-US" b="1" dirty="0"/>
          </a:p>
        </p:txBody>
      </p:sp>
      <p:pic>
        <p:nvPicPr>
          <p:cNvPr id="1026" name="Picture 2" descr="Generated image">
            <a:extLst>
              <a:ext uri="{FF2B5EF4-FFF2-40B4-BE49-F238E27FC236}">
                <a16:creationId xmlns:a16="http://schemas.microsoft.com/office/drawing/2014/main" id="{1F9FD207-EB5F-8E57-B2B5-B1504E6C4E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655"/>
          <a:stretch>
            <a:fillRect/>
          </a:stretch>
        </p:blipFill>
        <p:spPr bwMode="auto">
          <a:xfrm>
            <a:off x="631343" y="1771837"/>
            <a:ext cx="5464657" cy="4296076"/>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8">
            <a:extLst>
              <a:ext uri="{FF2B5EF4-FFF2-40B4-BE49-F238E27FC236}">
                <a16:creationId xmlns:a16="http://schemas.microsoft.com/office/drawing/2014/main" id="{4CEC13B4-01B0-4626-8AC9-CB820E373B31}"/>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descr="A screenshot of a computer program&#10;&#10;AI-generated content may be incorrect.">
            <a:extLst>
              <a:ext uri="{FF2B5EF4-FFF2-40B4-BE49-F238E27FC236}">
                <a16:creationId xmlns:a16="http://schemas.microsoft.com/office/drawing/2014/main" id="{81B97B58-863C-1BE7-4E01-0281D9A03BF1}"/>
              </a:ext>
            </a:extLst>
          </p:cNvPr>
          <p:cNvPicPr>
            <a:picLocks noChangeAspect="1"/>
          </p:cNvPicPr>
          <p:nvPr/>
        </p:nvPicPr>
        <p:blipFill>
          <a:blip r:embed="rId3"/>
          <a:stretch>
            <a:fillRect/>
          </a:stretch>
        </p:blipFill>
        <p:spPr>
          <a:xfrm>
            <a:off x="6827864" y="1457299"/>
            <a:ext cx="5035576" cy="5035576"/>
          </a:xfrm>
          <a:prstGeom prst="rect">
            <a:avLst/>
          </a:prstGeom>
        </p:spPr>
      </p:pic>
    </p:spTree>
    <p:extLst>
      <p:ext uri="{BB962C8B-B14F-4D97-AF65-F5344CB8AC3E}">
        <p14:creationId xmlns:p14="http://schemas.microsoft.com/office/powerpoint/2010/main" val="50219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49654A-EC84-29B4-239E-D6A23D15DA86}"/>
              </a:ext>
            </a:extLst>
          </p:cNvPr>
          <p:cNvSpPr>
            <a:spLocks noGrp="1"/>
          </p:cNvSpPr>
          <p:nvPr>
            <p:ph type="title"/>
          </p:nvPr>
        </p:nvSpPr>
        <p:spPr>
          <a:xfrm>
            <a:off x="838201" y="345810"/>
            <a:ext cx="5120561" cy="1325563"/>
          </a:xfrm>
        </p:spPr>
        <p:txBody>
          <a:bodyPr>
            <a:normAutofit/>
          </a:bodyPr>
          <a:lstStyle/>
          <a:p>
            <a:r>
              <a:rPr lang="en-US" b="1" dirty="0">
                <a:ea typeface="+mj-lt"/>
                <a:cs typeface="+mj-lt"/>
              </a:rPr>
              <a:t>Soft Skills Needed in the Era of AI/ML</a:t>
            </a:r>
          </a:p>
          <a:p>
            <a:endParaRPr lang="en-US" b="1" dirty="0">
              <a:cs typeface="Calibri Light"/>
            </a:endParaRPr>
          </a:p>
        </p:txBody>
      </p:sp>
      <p:sp>
        <p:nvSpPr>
          <p:cNvPr id="3" name="Content Placeholder 2">
            <a:extLst>
              <a:ext uri="{FF2B5EF4-FFF2-40B4-BE49-F238E27FC236}">
                <a16:creationId xmlns:a16="http://schemas.microsoft.com/office/drawing/2014/main" id="{430D0063-07AB-DE9E-C0B0-84FD37442BDB}"/>
              </a:ext>
            </a:extLst>
          </p:cNvPr>
          <p:cNvSpPr>
            <a:spLocks noGrp="1"/>
          </p:cNvSpPr>
          <p:nvPr>
            <p:ph idx="1"/>
          </p:nvPr>
        </p:nvSpPr>
        <p:spPr>
          <a:xfrm>
            <a:off x="838201" y="1825625"/>
            <a:ext cx="5092194" cy="4351338"/>
          </a:xfrm>
        </p:spPr>
        <p:txBody>
          <a:bodyPr vert="horz" lIns="91440" tIns="45720" rIns="91440" bIns="45720" rtlCol="0">
            <a:normAutofit/>
          </a:bodyPr>
          <a:lstStyle/>
          <a:p>
            <a:pPr marL="0" indent="0">
              <a:buNone/>
            </a:pPr>
            <a:r>
              <a:rPr lang="en-US" sz="2600" dirty="0">
                <a:latin typeface="Arial"/>
                <a:cs typeface="Arial"/>
              </a:rPr>
              <a:t>Integrity, emotional intelligence (empathy), dependability, effective communication including good presentation skills, open-mindedness, teamwork, creativity, problem-solving, critical thinking, adaptability, organization, willingness to learn, leadership, time management, work ethic, conflict management).</a:t>
            </a:r>
            <a:endParaRPr lang="en-US" sz="2600" dirty="0">
              <a:cs typeface="Calibri"/>
            </a:endParaRPr>
          </a:p>
          <a:p>
            <a:endParaRPr lang="en-US" sz="2600" dirty="0">
              <a:cs typeface="Calibri"/>
            </a:endParaRPr>
          </a:p>
        </p:txBody>
      </p:sp>
      <p:sp>
        <p:nvSpPr>
          <p:cNvPr id="16" name="Oval 1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9" name="Picture 8" descr="A comparison of a hard skills and soft skills&#10;&#10;Description automatically generated">
            <a:extLst>
              <a:ext uri="{FF2B5EF4-FFF2-40B4-BE49-F238E27FC236}">
                <a16:creationId xmlns:a16="http://schemas.microsoft.com/office/drawing/2014/main" id="{781327BF-4991-086D-59CC-F2929CFE088A}"/>
              </a:ext>
            </a:extLst>
          </p:cNvPr>
          <p:cNvPicPr>
            <a:picLocks noChangeAspect="1"/>
          </p:cNvPicPr>
          <p:nvPr/>
        </p:nvPicPr>
        <p:blipFill>
          <a:blip r:embed="rId2"/>
          <a:srcRect r="8380" b="2"/>
          <a:stretch>
            <a:fillRect/>
          </a:stretch>
        </p:blipFill>
        <p:spPr>
          <a:xfrm>
            <a:off x="6969070" y="2727729"/>
            <a:ext cx="4852316"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8" name="Arc 17">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A white background with black text&#10;&#10;AI-generated content may be incorrect.">
            <a:extLst>
              <a:ext uri="{FF2B5EF4-FFF2-40B4-BE49-F238E27FC236}">
                <a16:creationId xmlns:a16="http://schemas.microsoft.com/office/drawing/2014/main" id="{3D6131A8-0ADB-7A55-D151-674A92CDF230}"/>
              </a:ext>
            </a:extLst>
          </p:cNvPr>
          <p:cNvPicPr>
            <a:picLocks noChangeAspect="1"/>
          </p:cNvPicPr>
          <p:nvPr/>
        </p:nvPicPr>
        <p:blipFill>
          <a:blip r:embed="rId3"/>
          <a:srcRect l="1325" r="6119" b="4"/>
          <a:stretch>
            <a:fillRect/>
          </a:stretch>
        </p:blipFill>
        <p:spPr>
          <a:xfrm>
            <a:off x="5957788" y="1"/>
            <a:ext cx="4170949"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7364447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1473</TotalTime>
  <Words>2046</Words>
  <Application>Microsoft Macintosh PowerPoint</Application>
  <PresentationFormat>Widescreen</PresentationFormat>
  <Paragraphs>127</Paragraphs>
  <Slides>23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Aptos</vt:lpstr>
      <vt:lpstr>Arial</vt:lpstr>
      <vt:lpstr>Arimo Bold</vt:lpstr>
      <vt:lpstr>Calibri</vt:lpstr>
      <vt:lpstr>Calibri Light</vt:lpstr>
      <vt:lpstr>Lato</vt:lpstr>
      <vt:lpstr>Montserrat Bold</vt:lpstr>
      <vt:lpstr>Quicksand</vt:lpstr>
      <vt:lpstr>system-ui</vt:lpstr>
      <vt:lpstr>Wingdings</vt:lpstr>
      <vt:lpstr>office theme</vt:lpstr>
      <vt:lpstr>PowerPoint Presentation</vt:lpstr>
      <vt:lpstr>Outline</vt:lpstr>
      <vt:lpstr>Why Artificial Intelligence as a Christian?</vt:lpstr>
      <vt:lpstr>Explainable/Interpretable ML/AI Models</vt:lpstr>
      <vt:lpstr>What is Artificial Intelligence?</vt:lpstr>
      <vt:lpstr>Branches of Artificial Intelligence</vt:lpstr>
      <vt:lpstr>Roadmap to Artificial Intelligence and Machine Learning</vt:lpstr>
      <vt:lpstr>Hard Skills Needed in the Era of AI/ML</vt:lpstr>
      <vt:lpstr>Soft Skills Needed in the Era of AI/ML </vt:lpstr>
      <vt:lpstr>What is Machine Learning?</vt:lpstr>
      <vt:lpstr>PowerPoint Presentation</vt:lpstr>
      <vt:lpstr>PowerPoint Presentation</vt:lpstr>
      <vt:lpstr>Reinforced Learning</vt:lpstr>
      <vt:lpstr>AI Revolution</vt:lpstr>
      <vt:lpstr>Autoencoders</vt:lpstr>
      <vt:lpstr>Increasing demand for Explainable Black Box Models</vt:lpstr>
      <vt:lpstr>Explainable Ensemble and Deep Learning Using SHAP, LIME, and Anchors</vt:lpstr>
      <vt:lpstr>Announcement  NELIREF Annual Conference comes up in August 2025, visit our website for more details at https://neliref.org/   Q/A</vt:lpstr>
      <vt:lpstr>References</vt:lpstr>
      <vt:lpstr>PowerPoint Presentation</vt:lpstr>
      <vt:lpstr>Pre-Lab</vt:lpstr>
      <vt:lpstr>Pre-Lab</vt:lpstr>
      <vt:lpstr>Pre-Lab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Tsenum, Joseph L.</cp:lastModifiedBy>
  <cp:revision>581</cp:revision>
  <dcterms:created xsi:type="dcterms:W3CDTF">2023-08-14T17:55:30Z</dcterms:created>
  <dcterms:modified xsi:type="dcterms:W3CDTF">2025-07-16T19:45:11Z</dcterms:modified>
</cp:coreProperties>
</file>